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4"/>
  </p:notesMasterIdLst>
  <p:sldIdLst>
    <p:sldId id="256" r:id="rId2"/>
    <p:sldId id="258" r:id="rId3"/>
    <p:sldId id="307" r:id="rId4"/>
    <p:sldId id="308" r:id="rId5"/>
    <p:sldId id="260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4" r:id="rId21"/>
    <p:sldId id="323" r:id="rId22"/>
    <p:sldId id="286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Teko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C33E8B-BBD5-4340-89EC-935C3EF22D79}">
  <a:tblStyle styleId="{C0C33E8B-BBD5-4340-89EC-935C3EF22D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F3D460-7030-46EE-86C9-DE615AC7E0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9B304E1E-FE2F-3BFB-9257-08E9D261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CDD2DF51-DDC9-C35A-266E-BF2C6D45B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EB0DCB37-45A1-DEEB-40F2-5A3E6FE43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66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C273EDB7-FC01-A7A4-C4E1-F7DAF2EC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BC35C001-DE71-CD99-7075-F77165499C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C8ACB52D-BC90-0BBD-07F7-A4E3A5CC3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43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8DB5E0A1-B22E-93E9-1252-172B94E4C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2F925BF9-A17C-2535-D46E-F3635549B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6BCF8FCD-8110-E081-1C42-78B0798A2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9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84729BFB-0243-6714-6505-5FA99B44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CBF0CEE4-018E-8CD6-A072-68651F086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202E8270-36C1-35E1-9164-5CA7AD760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4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D46F3DEF-9D9C-65A7-DAA0-7E4BE139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5C0A7DCE-9B53-4C21-F1E9-4329953AD1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AFEA361E-65AC-B1D0-67E5-C707BB0EF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75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6E273BDD-F1DC-80A9-DC71-E2321F3C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DC605CCE-F0CA-F6EA-7A0F-5CBAB09C8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4C4E56F3-B51B-6525-99DF-17E20BCA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067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FBCF0092-32EE-7F63-5A47-E4AEB779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4FE29DD7-DA53-0A0F-1C32-DA8727B79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FC8D75BF-EA02-1C21-1D9B-266C6EDD32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00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68DA3C0E-8837-3439-C4CB-04F0D8AE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69A62BD7-1E61-0FFF-2459-9732A14F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8401171A-2476-B5CF-DE90-E44E41D08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36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515CE40D-DA80-D97E-76C2-586CE472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5B447B0E-22B7-F87D-6363-3E23333DF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18F87A81-6568-086C-4BE7-9B7C040BF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33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57BBA26B-F25D-E9A9-79C4-94E1A62BF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6DCFD190-B95A-8522-4E1C-D695AC3DE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7C7AC242-17D4-B2BD-6E89-5575F8F6C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42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0CA74A22-9E52-9C27-F0E1-4CB10595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CFF19F94-8DE6-A258-B156-2E086120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E54BA17B-FAAA-CC8D-9864-93ED0F934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01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C67F40EC-3001-3A8E-6C0F-D6709DE1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ABB70B89-3468-CFB3-4F72-5EFF16DE1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58BFEF26-25B6-D003-5889-9B1E3B877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436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0c9bbfca6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10c9bbfca61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>
          <a:extLst>
            <a:ext uri="{FF2B5EF4-FFF2-40B4-BE49-F238E27FC236}">
              <a16:creationId xmlns:a16="http://schemas.microsoft.com/office/drawing/2014/main" id="{7903E3B0-B546-740C-3E91-9A834BCB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01269ec13c_0_1230:notes">
            <a:extLst>
              <a:ext uri="{FF2B5EF4-FFF2-40B4-BE49-F238E27FC236}">
                <a16:creationId xmlns:a16="http://schemas.microsoft.com/office/drawing/2014/main" id="{9835D4BE-FCF1-482F-57F2-4CD27A305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01269ec13c_0_1230:notes">
            <a:extLst>
              <a:ext uri="{FF2B5EF4-FFF2-40B4-BE49-F238E27FC236}">
                <a16:creationId xmlns:a16="http://schemas.microsoft.com/office/drawing/2014/main" id="{FB1F1454-B662-3C8C-D2A6-73AB38E68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97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>
          <a:extLst>
            <a:ext uri="{FF2B5EF4-FFF2-40B4-BE49-F238E27FC236}">
              <a16:creationId xmlns:a16="http://schemas.microsoft.com/office/drawing/2014/main" id="{EFD8CF3B-FC78-03C5-BADC-A43453DF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c9bbfca61_0_62:notes">
            <a:extLst>
              <a:ext uri="{FF2B5EF4-FFF2-40B4-BE49-F238E27FC236}">
                <a16:creationId xmlns:a16="http://schemas.microsoft.com/office/drawing/2014/main" id="{F8800494-3AD7-76FB-84DF-571CDF00F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c9bbfca61_0_62:notes">
            <a:extLst>
              <a:ext uri="{FF2B5EF4-FFF2-40B4-BE49-F238E27FC236}">
                <a16:creationId xmlns:a16="http://schemas.microsoft.com/office/drawing/2014/main" id="{563C4BA7-81F8-FAC9-2390-90B4B531C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35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D0C4C0EE-3992-6927-1B4D-C9692FFB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54AFC2A0-1899-165E-5453-150344ABA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1BD82C3A-17CA-053D-E298-0C07FC656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762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0E6CC3C9-D126-F661-412A-F21F6A0A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BEDE5EDA-3C72-EA10-7654-BE2B750AE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550D65C7-F957-4D9C-967E-FED253797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05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16B41713-2858-1DEE-F610-86ED8EAD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16F3FD99-FCA9-6B3F-FB55-8E0442842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8EC333E6-6C7A-075A-4069-B646DE918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6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>
          <a:extLst>
            <a:ext uri="{FF2B5EF4-FFF2-40B4-BE49-F238E27FC236}">
              <a16:creationId xmlns:a16="http://schemas.microsoft.com/office/drawing/2014/main" id="{356871F4-5D4A-0117-E66F-58117CB49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c9bbfca61_0_53:notes">
            <a:extLst>
              <a:ext uri="{FF2B5EF4-FFF2-40B4-BE49-F238E27FC236}">
                <a16:creationId xmlns:a16="http://schemas.microsoft.com/office/drawing/2014/main" id="{C12C27D3-8BC4-CF59-6778-B803C9C7E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c9bbfca61_0_53:notes">
            <a:extLst>
              <a:ext uri="{FF2B5EF4-FFF2-40B4-BE49-F238E27FC236}">
                <a16:creationId xmlns:a16="http://schemas.microsoft.com/office/drawing/2014/main" id="{4453D6E7-4A15-72FB-C3D6-4D61EDDC4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10" name="Google Shape;10;p2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671156" y="4624993"/>
            <a:ext cx="514672" cy="514556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20" name="Google Shape;20;p2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2426650" y="1330950"/>
            <a:ext cx="42906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2426750" y="3403050"/>
            <a:ext cx="4290600" cy="4095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19500" y="1408925"/>
            <a:ext cx="427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719500" y="1963975"/>
            <a:ext cx="4276800" cy="18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4" name="Google Shape;104;p7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105" name="Google Shape;105;p7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7"/>
          <p:cNvSpPr/>
          <p:nvPr/>
        </p:nvSpPr>
        <p:spPr>
          <a:xfrm>
            <a:off x="152323" y="4243215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116" name="Google Shape;116;p7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1779161" y="4545732"/>
            <a:ext cx="593041" cy="155445"/>
            <a:chOff x="1447343" y="1933009"/>
            <a:chExt cx="942682" cy="245181"/>
          </a:xfrm>
        </p:grpSpPr>
        <p:sp>
          <p:nvSpPr>
            <p:cNvPr id="120" name="Google Shape;120;p7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2930225" y="1169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206067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 hasCustomPrompt="1"/>
          </p:nvPr>
        </p:nvSpPr>
        <p:spPr>
          <a:xfrm>
            <a:off x="5616475" y="1169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4"/>
          </p:nvPr>
        </p:nvSpPr>
        <p:spPr>
          <a:xfrm>
            <a:off x="474692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10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7175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 hasCustomPrompt="1"/>
          </p:nvPr>
        </p:nvSpPr>
        <p:spPr>
          <a:xfrm>
            <a:off x="427335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340380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2060675" y="177232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3"/>
          </p:nvPr>
        </p:nvSpPr>
        <p:spPr>
          <a:xfrm>
            <a:off x="4746925" y="177232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71755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340380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6" hasCustomPrompt="1"/>
          </p:nvPr>
        </p:nvSpPr>
        <p:spPr>
          <a:xfrm>
            <a:off x="695960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7"/>
          </p:nvPr>
        </p:nvSpPr>
        <p:spPr>
          <a:xfrm>
            <a:off x="60900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8"/>
          </p:nvPr>
        </p:nvSpPr>
        <p:spPr>
          <a:xfrm>
            <a:off x="609005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0" name="Google Shape;200;p13"/>
          <p:cNvGrpSpPr/>
          <p:nvPr/>
        </p:nvGrpSpPr>
        <p:grpSpPr>
          <a:xfrm>
            <a:off x="1316930" y="4775833"/>
            <a:ext cx="2723273" cy="155452"/>
            <a:chOff x="2434537" y="2460245"/>
            <a:chExt cx="2020532" cy="113510"/>
          </a:xfrm>
        </p:grpSpPr>
        <p:sp>
          <p:nvSpPr>
            <p:cNvPr id="201" name="Google Shape;201;p13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3"/>
          <p:cNvSpPr/>
          <p:nvPr/>
        </p:nvSpPr>
        <p:spPr>
          <a:xfrm>
            <a:off x="8714273" y="3245403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>
            <a:off x="5443836" y="234782"/>
            <a:ext cx="593041" cy="155445"/>
            <a:chOff x="1447343" y="1933009"/>
            <a:chExt cx="942682" cy="245181"/>
          </a:xfrm>
        </p:grpSpPr>
        <p:sp>
          <p:nvSpPr>
            <p:cNvPr id="205" name="Google Shape;205;p13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3"/>
          <p:cNvSpPr/>
          <p:nvPr/>
        </p:nvSpPr>
        <p:spPr>
          <a:xfrm>
            <a:off x="5767002" y="4532262"/>
            <a:ext cx="1682944" cy="155443"/>
          </a:xfrm>
          <a:custGeom>
            <a:avLst/>
            <a:gdLst/>
            <a:ahLst/>
            <a:cxnLst/>
            <a:rect l="l" t="t" r="r" b="b"/>
            <a:pathLst>
              <a:path w="52229" h="4768" extrusionOk="0">
                <a:moveTo>
                  <a:pt x="0" y="0"/>
                </a:moveTo>
                <a:lnTo>
                  <a:pt x="52229" y="0"/>
                </a:lnTo>
                <a:lnTo>
                  <a:pt x="52229" y="4768"/>
                </a:lnTo>
                <a:lnTo>
                  <a:pt x="0" y="476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"/>
          <p:cNvSpPr/>
          <p:nvPr/>
        </p:nvSpPr>
        <p:spPr>
          <a:xfrm>
            <a:off x="176306" y="30367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"/>
          <p:cNvSpPr/>
          <p:nvPr/>
        </p:nvSpPr>
        <p:spPr>
          <a:xfrm>
            <a:off x="8286319" y="419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147308" y="43982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>
            <a:off x="8361921" y="2002776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-412199" y="1279418"/>
            <a:ext cx="932706" cy="621774"/>
            <a:chOff x="1442038" y="1107539"/>
            <a:chExt cx="735921" cy="493393"/>
          </a:xfrm>
        </p:grpSpPr>
        <p:sp>
          <p:nvSpPr>
            <p:cNvPr id="213" name="Google Shape;213;p13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>
            <a:spLocks noGrp="1"/>
          </p:cNvSpPr>
          <p:nvPr>
            <p:ph type="body" idx="1"/>
          </p:nvPr>
        </p:nvSpPr>
        <p:spPr>
          <a:xfrm>
            <a:off x="1141125" y="1794375"/>
            <a:ext cx="3338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2"/>
          </p:nvPr>
        </p:nvSpPr>
        <p:spPr>
          <a:xfrm>
            <a:off x="4664201" y="1794375"/>
            <a:ext cx="3338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6115774" y="1726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311675" y="277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8177887" y="36523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2449409" y="470979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2449330" y="122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>
            <a:off x="76206" y="1529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>
            <a:off x="8171569" y="4093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>
            <a:off x="6563970" y="432223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>
            <a:off x="8428895" y="228548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6"/>
          <p:cNvGrpSpPr/>
          <p:nvPr/>
        </p:nvGrpSpPr>
        <p:grpSpPr>
          <a:xfrm>
            <a:off x="125817" y="3992025"/>
            <a:ext cx="998410" cy="923544"/>
            <a:chOff x="2506538" y="1118529"/>
            <a:chExt cx="507064" cy="468994"/>
          </a:xfrm>
        </p:grpSpPr>
        <p:sp>
          <p:nvSpPr>
            <p:cNvPr id="449" name="Google Shape;449;p26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720000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2"/>
          </p:nvPr>
        </p:nvSpPr>
        <p:spPr>
          <a:xfrm>
            <a:off x="720000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subTitle" idx="3"/>
          </p:nvPr>
        </p:nvSpPr>
        <p:spPr>
          <a:xfrm>
            <a:off x="3357354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5994708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subTitle" idx="5"/>
          </p:nvPr>
        </p:nvSpPr>
        <p:spPr>
          <a:xfrm>
            <a:off x="3357354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6"/>
          </p:nvPr>
        </p:nvSpPr>
        <p:spPr>
          <a:xfrm>
            <a:off x="5994708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60" name="Google Shape;460;p27"/>
          <p:cNvGrpSpPr/>
          <p:nvPr/>
        </p:nvGrpSpPr>
        <p:grpSpPr>
          <a:xfrm>
            <a:off x="194005" y="4680658"/>
            <a:ext cx="2723273" cy="155452"/>
            <a:chOff x="2434537" y="2460245"/>
            <a:chExt cx="2020532" cy="113510"/>
          </a:xfrm>
        </p:grpSpPr>
        <p:sp>
          <p:nvSpPr>
            <p:cNvPr id="461" name="Google Shape;461;p27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7"/>
          <p:cNvSpPr/>
          <p:nvPr/>
        </p:nvSpPr>
        <p:spPr>
          <a:xfrm>
            <a:off x="157137" y="70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7"/>
          <p:cNvGrpSpPr/>
          <p:nvPr/>
        </p:nvGrpSpPr>
        <p:grpSpPr>
          <a:xfrm>
            <a:off x="8320598" y="930782"/>
            <a:ext cx="593041" cy="155445"/>
            <a:chOff x="1447343" y="1933009"/>
            <a:chExt cx="942682" cy="245181"/>
          </a:xfrm>
        </p:grpSpPr>
        <p:sp>
          <p:nvSpPr>
            <p:cNvPr id="465" name="Google Shape;465;p27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7"/>
          <p:cNvSpPr/>
          <p:nvPr/>
        </p:nvSpPr>
        <p:spPr>
          <a:xfrm>
            <a:off x="5660284" y="9857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50819" y="3523856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5755206" y="438106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8576944" y="16438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-250167" y="21558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8719371" y="3072963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7915117" y="4028700"/>
            <a:ext cx="998410" cy="923544"/>
            <a:chOff x="2506538" y="1118529"/>
            <a:chExt cx="507064" cy="468994"/>
          </a:xfrm>
        </p:grpSpPr>
        <p:sp>
          <p:nvSpPr>
            <p:cNvPr id="474" name="Google Shape;474;p27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31"/>
          <p:cNvGrpSpPr/>
          <p:nvPr/>
        </p:nvGrpSpPr>
        <p:grpSpPr>
          <a:xfrm>
            <a:off x="194005" y="4680658"/>
            <a:ext cx="2723273" cy="155452"/>
            <a:chOff x="2434537" y="2460245"/>
            <a:chExt cx="2020532" cy="113510"/>
          </a:xfrm>
        </p:grpSpPr>
        <p:sp>
          <p:nvSpPr>
            <p:cNvPr id="556" name="Google Shape;556;p31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1"/>
          <p:cNvSpPr/>
          <p:nvPr/>
        </p:nvSpPr>
        <p:spPr>
          <a:xfrm>
            <a:off x="322537" y="341614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5660284" y="9857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67369" y="2540131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7285406" y="43512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/>
          <p:nvPr/>
        </p:nvSpPr>
        <p:spPr>
          <a:xfrm>
            <a:off x="8323956" y="10081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-250167" y="1440938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8537746" y="2362638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31"/>
          <p:cNvGrpSpPr/>
          <p:nvPr/>
        </p:nvGrpSpPr>
        <p:grpSpPr>
          <a:xfrm>
            <a:off x="-557646" y="533019"/>
            <a:ext cx="10197404" cy="4704038"/>
            <a:chOff x="-557646" y="533019"/>
            <a:chExt cx="10197404" cy="4704038"/>
          </a:xfrm>
        </p:grpSpPr>
        <p:sp>
          <p:nvSpPr>
            <p:cNvPr id="566" name="Google Shape;566;p31"/>
            <p:cNvSpPr/>
            <p:nvPr/>
          </p:nvSpPr>
          <p:spPr>
            <a:xfrm>
              <a:off x="1254881" y="3255788"/>
              <a:ext cx="512513" cy="518647"/>
            </a:xfrm>
            <a:custGeom>
              <a:avLst/>
              <a:gdLst/>
              <a:ahLst/>
              <a:cxnLst/>
              <a:rect l="l" t="t" r="r" b="b"/>
              <a:pathLst>
                <a:path w="3927" h="3974" extrusionOk="0">
                  <a:moveTo>
                    <a:pt x="546" y="2005"/>
                  </a:moveTo>
                  <a:lnTo>
                    <a:pt x="1602" y="1388"/>
                  </a:lnTo>
                  <a:lnTo>
                    <a:pt x="3926" y="0"/>
                  </a:lnTo>
                  <a:lnTo>
                    <a:pt x="2657" y="3309"/>
                  </a:lnTo>
                  <a:lnTo>
                    <a:pt x="1187" y="3973"/>
                  </a:lnTo>
                  <a:cubicBezTo>
                    <a:pt x="724" y="3890"/>
                    <a:pt x="511" y="3653"/>
                    <a:pt x="273" y="3084"/>
                  </a:cubicBezTo>
                  <a:cubicBezTo>
                    <a:pt x="1" y="2515"/>
                    <a:pt x="546" y="2005"/>
                    <a:pt x="546" y="2005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557646" y="2059269"/>
              <a:ext cx="2746061" cy="3177788"/>
            </a:xfrm>
            <a:custGeom>
              <a:avLst/>
              <a:gdLst/>
              <a:ahLst/>
              <a:cxnLst/>
              <a:rect l="l" t="t" r="r" b="b"/>
              <a:pathLst>
                <a:path w="21041" h="24349" extrusionOk="0">
                  <a:moveTo>
                    <a:pt x="19653" y="2088"/>
                  </a:moveTo>
                  <a:lnTo>
                    <a:pt x="19676" y="5777"/>
                  </a:lnTo>
                  <a:cubicBezTo>
                    <a:pt x="19202" y="5788"/>
                    <a:pt x="19024" y="6524"/>
                    <a:pt x="18929" y="6879"/>
                  </a:cubicBezTo>
                  <a:cubicBezTo>
                    <a:pt x="18739" y="7627"/>
                    <a:pt x="18822" y="8077"/>
                    <a:pt x="17957" y="8338"/>
                  </a:cubicBezTo>
                  <a:cubicBezTo>
                    <a:pt x="16854" y="8682"/>
                    <a:pt x="15763" y="9014"/>
                    <a:pt x="14660" y="9346"/>
                  </a:cubicBezTo>
                  <a:cubicBezTo>
                    <a:pt x="14458" y="9406"/>
                    <a:pt x="14245" y="9465"/>
                    <a:pt x="14078" y="9607"/>
                  </a:cubicBezTo>
                  <a:cubicBezTo>
                    <a:pt x="13770" y="9821"/>
                    <a:pt x="13592" y="10200"/>
                    <a:pt x="13474" y="10556"/>
                  </a:cubicBezTo>
                  <a:cubicBezTo>
                    <a:pt x="13308" y="11054"/>
                    <a:pt x="13236" y="11588"/>
                    <a:pt x="13225" y="12121"/>
                  </a:cubicBezTo>
                  <a:cubicBezTo>
                    <a:pt x="13142" y="13817"/>
                    <a:pt x="13948" y="13556"/>
                    <a:pt x="14731" y="15074"/>
                  </a:cubicBezTo>
                  <a:cubicBezTo>
                    <a:pt x="15300" y="16154"/>
                    <a:pt x="11884" y="18455"/>
                    <a:pt x="11552" y="19368"/>
                  </a:cubicBezTo>
                  <a:cubicBezTo>
                    <a:pt x="10959" y="20909"/>
                    <a:pt x="10497" y="22439"/>
                    <a:pt x="9904" y="23993"/>
                  </a:cubicBezTo>
                  <a:lnTo>
                    <a:pt x="1" y="24349"/>
                  </a:lnTo>
                  <a:cubicBezTo>
                    <a:pt x="1" y="24349"/>
                    <a:pt x="6121" y="16438"/>
                    <a:pt x="6547" y="15869"/>
                  </a:cubicBezTo>
                  <a:cubicBezTo>
                    <a:pt x="6986" y="15312"/>
                    <a:pt x="8623" y="10354"/>
                    <a:pt x="8623" y="10354"/>
                  </a:cubicBezTo>
                  <a:cubicBezTo>
                    <a:pt x="8623" y="10354"/>
                    <a:pt x="9145" y="7247"/>
                    <a:pt x="9299" y="6879"/>
                  </a:cubicBezTo>
                  <a:cubicBezTo>
                    <a:pt x="9441" y="6500"/>
                    <a:pt x="11647" y="4092"/>
                    <a:pt x="11647" y="4092"/>
                  </a:cubicBezTo>
                  <a:lnTo>
                    <a:pt x="13402" y="1317"/>
                  </a:lnTo>
                  <a:lnTo>
                    <a:pt x="17921" y="36"/>
                  </a:lnTo>
                  <a:cubicBezTo>
                    <a:pt x="17921" y="36"/>
                    <a:pt x="20981" y="1"/>
                    <a:pt x="20993" y="511"/>
                  </a:cubicBezTo>
                  <a:cubicBezTo>
                    <a:pt x="21040" y="1958"/>
                    <a:pt x="20281" y="1721"/>
                    <a:pt x="19653" y="2088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91149" y="2501960"/>
              <a:ext cx="628536" cy="769356"/>
            </a:xfrm>
            <a:custGeom>
              <a:avLst/>
              <a:gdLst/>
              <a:ahLst/>
              <a:cxnLst/>
              <a:rect l="l" t="t" r="r" b="b"/>
              <a:pathLst>
                <a:path w="4816" h="5895" extrusionOk="0">
                  <a:moveTo>
                    <a:pt x="1" y="5895"/>
                  </a:moveTo>
                  <a:lnTo>
                    <a:pt x="1756" y="2100"/>
                  </a:lnTo>
                  <a:lnTo>
                    <a:pt x="4816" y="1"/>
                  </a:lnTo>
                  <a:lnTo>
                    <a:pt x="3843" y="3072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341540" y="2899756"/>
              <a:ext cx="452087" cy="707495"/>
            </a:xfrm>
            <a:custGeom>
              <a:avLst/>
              <a:gdLst/>
              <a:ahLst/>
              <a:cxnLst/>
              <a:rect l="l" t="t" r="r" b="b"/>
              <a:pathLst>
                <a:path w="3464" h="5421" extrusionOk="0">
                  <a:moveTo>
                    <a:pt x="867" y="2218"/>
                  </a:moveTo>
                  <a:lnTo>
                    <a:pt x="1388" y="428"/>
                  </a:lnTo>
                  <a:lnTo>
                    <a:pt x="1780" y="902"/>
                  </a:lnTo>
                  <a:lnTo>
                    <a:pt x="3464" y="1"/>
                  </a:lnTo>
                  <a:lnTo>
                    <a:pt x="3428" y="2384"/>
                  </a:lnTo>
                  <a:lnTo>
                    <a:pt x="1471" y="5254"/>
                  </a:lnTo>
                  <a:cubicBezTo>
                    <a:pt x="1021" y="5421"/>
                    <a:pt x="463" y="4851"/>
                    <a:pt x="238" y="4211"/>
                  </a:cubicBezTo>
                  <a:cubicBezTo>
                    <a:pt x="1" y="3547"/>
                    <a:pt x="867" y="2218"/>
                    <a:pt x="867" y="2218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6965086" y="2059269"/>
              <a:ext cx="2674672" cy="3131326"/>
            </a:xfrm>
            <a:custGeom>
              <a:avLst/>
              <a:gdLst/>
              <a:ahLst/>
              <a:cxnLst/>
              <a:rect l="l" t="t" r="r" b="b"/>
              <a:pathLst>
                <a:path w="20494" h="23993" extrusionOk="0">
                  <a:moveTo>
                    <a:pt x="1364" y="2088"/>
                  </a:moveTo>
                  <a:lnTo>
                    <a:pt x="1352" y="5777"/>
                  </a:lnTo>
                  <a:cubicBezTo>
                    <a:pt x="1827" y="5788"/>
                    <a:pt x="2004" y="6524"/>
                    <a:pt x="2087" y="6879"/>
                  </a:cubicBezTo>
                  <a:cubicBezTo>
                    <a:pt x="2277" y="7627"/>
                    <a:pt x="2194" y="8077"/>
                    <a:pt x="3072" y="8338"/>
                  </a:cubicBezTo>
                  <a:cubicBezTo>
                    <a:pt x="4163" y="8682"/>
                    <a:pt x="5266" y="9014"/>
                    <a:pt x="6357" y="9346"/>
                  </a:cubicBezTo>
                  <a:cubicBezTo>
                    <a:pt x="6570" y="9406"/>
                    <a:pt x="6772" y="9465"/>
                    <a:pt x="6938" y="9607"/>
                  </a:cubicBezTo>
                  <a:cubicBezTo>
                    <a:pt x="7247" y="9821"/>
                    <a:pt x="7424" y="10200"/>
                    <a:pt x="7543" y="10556"/>
                  </a:cubicBezTo>
                  <a:cubicBezTo>
                    <a:pt x="7709" y="11054"/>
                    <a:pt x="7780" y="11588"/>
                    <a:pt x="7804" y="12121"/>
                  </a:cubicBezTo>
                  <a:cubicBezTo>
                    <a:pt x="7875" y="13817"/>
                    <a:pt x="7069" y="13556"/>
                    <a:pt x="6286" y="15074"/>
                  </a:cubicBezTo>
                  <a:cubicBezTo>
                    <a:pt x="5728" y="16154"/>
                    <a:pt x="9132" y="18455"/>
                    <a:pt x="9476" y="19368"/>
                  </a:cubicBezTo>
                  <a:cubicBezTo>
                    <a:pt x="10069" y="20909"/>
                    <a:pt x="10532" y="22439"/>
                    <a:pt x="11125" y="23993"/>
                  </a:cubicBezTo>
                  <a:lnTo>
                    <a:pt x="20494" y="23685"/>
                  </a:lnTo>
                  <a:cubicBezTo>
                    <a:pt x="20494" y="23685"/>
                    <a:pt x="14896" y="16438"/>
                    <a:pt x="14469" y="15869"/>
                  </a:cubicBezTo>
                  <a:cubicBezTo>
                    <a:pt x="14042" y="15312"/>
                    <a:pt x="12394" y="10354"/>
                    <a:pt x="12394" y="10354"/>
                  </a:cubicBezTo>
                  <a:cubicBezTo>
                    <a:pt x="12394" y="10354"/>
                    <a:pt x="11872" y="7247"/>
                    <a:pt x="11730" y="6879"/>
                  </a:cubicBezTo>
                  <a:cubicBezTo>
                    <a:pt x="11575" y="6500"/>
                    <a:pt x="9369" y="4092"/>
                    <a:pt x="9369" y="4092"/>
                  </a:cubicBezTo>
                  <a:lnTo>
                    <a:pt x="7626" y="1317"/>
                  </a:lnTo>
                  <a:lnTo>
                    <a:pt x="3096" y="36"/>
                  </a:lnTo>
                  <a:cubicBezTo>
                    <a:pt x="3096" y="36"/>
                    <a:pt x="48" y="1"/>
                    <a:pt x="36" y="511"/>
                  </a:cubicBezTo>
                  <a:cubicBezTo>
                    <a:pt x="0" y="1958"/>
                    <a:pt x="759" y="1721"/>
                    <a:pt x="1364" y="2088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632124" y="2501960"/>
              <a:ext cx="630102" cy="769356"/>
            </a:xfrm>
            <a:custGeom>
              <a:avLst/>
              <a:gdLst/>
              <a:ahLst/>
              <a:cxnLst/>
              <a:rect l="l" t="t" r="r" b="b"/>
              <a:pathLst>
                <a:path w="4828" h="5895" extrusionOk="0">
                  <a:moveTo>
                    <a:pt x="4828" y="5895"/>
                  </a:moveTo>
                  <a:lnTo>
                    <a:pt x="3072" y="2100"/>
                  </a:lnTo>
                  <a:lnTo>
                    <a:pt x="1" y="1"/>
                  </a:lnTo>
                  <a:lnTo>
                    <a:pt x="985" y="3072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384546" y="3255788"/>
              <a:ext cx="510816" cy="518647"/>
            </a:xfrm>
            <a:custGeom>
              <a:avLst/>
              <a:gdLst/>
              <a:ahLst/>
              <a:cxnLst/>
              <a:rect l="l" t="t" r="r" b="b"/>
              <a:pathLst>
                <a:path w="3914" h="3974" extrusionOk="0">
                  <a:moveTo>
                    <a:pt x="3380" y="2005"/>
                  </a:moveTo>
                  <a:lnTo>
                    <a:pt x="2337" y="1388"/>
                  </a:lnTo>
                  <a:lnTo>
                    <a:pt x="0" y="0"/>
                  </a:lnTo>
                  <a:lnTo>
                    <a:pt x="1281" y="3309"/>
                  </a:lnTo>
                  <a:lnTo>
                    <a:pt x="2752" y="3973"/>
                  </a:lnTo>
                  <a:cubicBezTo>
                    <a:pt x="3202" y="3890"/>
                    <a:pt x="3428" y="3653"/>
                    <a:pt x="3665" y="3084"/>
                  </a:cubicBezTo>
                  <a:cubicBezTo>
                    <a:pt x="3914" y="2515"/>
                    <a:pt x="3380" y="2005"/>
                    <a:pt x="3380" y="2005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359749" y="2899756"/>
              <a:ext cx="448954" cy="707495"/>
            </a:xfrm>
            <a:custGeom>
              <a:avLst/>
              <a:gdLst/>
              <a:ahLst/>
              <a:cxnLst/>
              <a:rect l="l" t="t" r="r" b="b"/>
              <a:pathLst>
                <a:path w="3440" h="5421" extrusionOk="0">
                  <a:moveTo>
                    <a:pt x="2598" y="2218"/>
                  </a:moveTo>
                  <a:lnTo>
                    <a:pt x="2076" y="428"/>
                  </a:lnTo>
                  <a:lnTo>
                    <a:pt x="1673" y="902"/>
                  </a:lnTo>
                  <a:lnTo>
                    <a:pt x="0" y="1"/>
                  </a:lnTo>
                  <a:lnTo>
                    <a:pt x="36" y="2384"/>
                  </a:lnTo>
                  <a:lnTo>
                    <a:pt x="1993" y="5254"/>
                  </a:lnTo>
                  <a:cubicBezTo>
                    <a:pt x="2432" y="5421"/>
                    <a:pt x="3001" y="4851"/>
                    <a:pt x="3214" y="4211"/>
                  </a:cubicBezTo>
                  <a:cubicBezTo>
                    <a:pt x="3440" y="3547"/>
                    <a:pt x="2598" y="2218"/>
                    <a:pt x="2598" y="2218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31"/>
            <p:cNvGrpSpPr/>
            <p:nvPr/>
          </p:nvGrpSpPr>
          <p:grpSpPr>
            <a:xfrm>
              <a:off x="1119671" y="533019"/>
              <a:ext cx="6908222" cy="3339398"/>
              <a:chOff x="1119671" y="902113"/>
              <a:chExt cx="6908222" cy="3339398"/>
            </a:xfrm>
          </p:grpSpPr>
          <p:grpSp>
            <p:nvGrpSpPr>
              <p:cNvPr id="575" name="Google Shape;575;p31"/>
              <p:cNvGrpSpPr/>
              <p:nvPr/>
            </p:nvGrpSpPr>
            <p:grpSpPr>
              <a:xfrm>
                <a:off x="1119671" y="902113"/>
                <a:ext cx="6908222" cy="3339398"/>
                <a:chOff x="4958140" y="1141062"/>
                <a:chExt cx="3206267" cy="1427825"/>
              </a:xfrm>
            </p:grpSpPr>
            <p:sp>
              <p:nvSpPr>
                <p:cNvPr id="576" name="Google Shape;576;p31"/>
                <p:cNvSpPr/>
                <p:nvPr/>
              </p:nvSpPr>
              <p:spPr>
                <a:xfrm>
                  <a:off x="7124597" y="1141062"/>
                  <a:ext cx="1039810" cy="14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1" h="48982" extrusionOk="0">
                      <a:moveTo>
                        <a:pt x="1" y="24491"/>
                      </a:moveTo>
                      <a:lnTo>
                        <a:pt x="35670" y="48981"/>
                      </a:lnTo>
                      <a:lnTo>
                        <a:pt x="356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2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1"/>
                <p:cNvSpPr/>
                <p:nvPr/>
              </p:nvSpPr>
              <p:spPr>
                <a:xfrm>
                  <a:off x="4958140" y="1141062"/>
                  <a:ext cx="3206267" cy="1224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92" h="41998" extrusionOk="0">
                      <a:moveTo>
                        <a:pt x="109991" y="0"/>
                      </a:moveTo>
                      <a:lnTo>
                        <a:pt x="1" y="0"/>
                      </a:lnTo>
                      <a:lnTo>
                        <a:pt x="53082" y="4199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2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1"/>
                <p:cNvSpPr/>
                <p:nvPr/>
              </p:nvSpPr>
              <p:spPr>
                <a:xfrm>
                  <a:off x="4958140" y="1362748"/>
                  <a:ext cx="3206267" cy="1206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92" h="41377" extrusionOk="0">
                      <a:moveTo>
                        <a:pt x="1" y="41376"/>
                      </a:moveTo>
                      <a:lnTo>
                        <a:pt x="109991" y="41376"/>
                      </a:lnTo>
                      <a:lnTo>
                        <a:pt x="530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2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1"/>
                <p:cNvSpPr/>
                <p:nvPr/>
              </p:nvSpPr>
              <p:spPr>
                <a:xfrm>
                  <a:off x="4958140" y="1141062"/>
                  <a:ext cx="998766" cy="14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3" h="48982" extrusionOk="0">
                      <a:moveTo>
                        <a:pt x="1" y="0"/>
                      </a:moveTo>
                      <a:lnTo>
                        <a:pt x="1" y="48981"/>
                      </a:lnTo>
                      <a:lnTo>
                        <a:pt x="34262" y="2310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2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0" name="Google Shape;580;p31"/>
              <p:cNvSpPr/>
              <p:nvPr/>
            </p:nvSpPr>
            <p:spPr>
              <a:xfrm>
                <a:off x="1326430" y="1069035"/>
                <a:ext cx="6493974" cy="3004949"/>
              </a:xfrm>
              <a:custGeom>
                <a:avLst/>
                <a:gdLst/>
                <a:ahLst/>
                <a:cxnLst/>
                <a:rect l="l" t="t" r="r" b="b"/>
                <a:pathLst>
                  <a:path w="103399" h="44077" extrusionOk="0">
                    <a:moveTo>
                      <a:pt x="0" y="0"/>
                    </a:moveTo>
                    <a:lnTo>
                      <a:pt x="103398" y="0"/>
                    </a:lnTo>
                    <a:lnTo>
                      <a:pt x="103398" y="44076"/>
                    </a:lnTo>
                    <a:lnTo>
                      <a:pt x="0" y="4407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31"/>
              <p:cNvGrpSpPr/>
              <p:nvPr/>
            </p:nvGrpSpPr>
            <p:grpSpPr>
              <a:xfrm>
                <a:off x="1326670" y="1071822"/>
                <a:ext cx="6494114" cy="3005024"/>
                <a:chOff x="4911821" y="1092935"/>
                <a:chExt cx="3252586" cy="1778121"/>
              </a:xfrm>
            </p:grpSpPr>
            <p:sp>
              <p:nvSpPr>
                <p:cNvPr id="582" name="Google Shape;582;p31"/>
                <p:cNvSpPr/>
                <p:nvPr/>
              </p:nvSpPr>
              <p:spPr>
                <a:xfrm>
                  <a:off x="4911821" y="109293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1"/>
                <p:cNvSpPr/>
                <p:nvPr/>
              </p:nvSpPr>
              <p:spPr>
                <a:xfrm>
                  <a:off x="4911821" y="110678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1"/>
                <p:cNvSpPr/>
                <p:nvPr/>
              </p:nvSpPr>
              <p:spPr>
                <a:xfrm>
                  <a:off x="4911821" y="112065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1"/>
                <p:cNvSpPr/>
                <p:nvPr/>
              </p:nvSpPr>
              <p:spPr>
                <a:xfrm>
                  <a:off x="4911821" y="113450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1"/>
                <p:cNvSpPr/>
                <p:nvPr/>
              </p:nvSpPr>
              <p:spPr>
                <a:xfrm>
                  <a:off x="4911821" y="1148466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1"/>
                <p:cNvSpPr/>
                <p:nvPr/>
              </p:nvSpPr>
              <p:spPr>
                <a:xfrm>
                  <a:off x="4911821" y="116231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1"/>
                <p:cNvSpPr/>
                <p:nvPr/>
              </p:nvSpPr>
              <p:spPr>
                <a:xfrm>
                  <a:off x="4911821" y="117615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1"/>
                <p:cNvSpPr/>
                <p:nvPr/>
              </p:nvSpPr>
              <p:spPr>
                <a:xfrm>
                  <a:off x="4911821" y="118991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1"/>
                <p:cNvSpPr/>
                <p:nvPr/>
              </p:nvSpPr>
              <p:spPr>
                <a:xfrm>
                  <a:off x="4911821" y="120376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1"/>
                <p:cNvSpPr/>
                <p:nvPr/>
              </p:nvSpPr>
              <p:spPr>
                <a:xfrm>
                  <a:off x="4911821" y="121772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1"/>
                <p:cNvSpPr/>
                <p:nvPr/>
              </p:nvSpPr>
              <p:spPr>
                <a:xfrm>
                  <a:off x="4911821" y="123160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1"/>
                <p:cNvSpPr/>
                <p:nvPr/>
              </p:nvSpPr>
              <p:spPr>
                <a:xfrm>
                  <a:off x="4911821" y="124544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1"/>
                <p:cNvSpPr/>
                <p:nvPr/>
              </p:nvSpPr>
              <p:spPr>
                <a:xfrm>
                  <a:off x="4911821" y="125929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1"/>
                <p:cNvSpPr/>
                <p:nvPr/>
              </p:nvSpPr>
              <p:spPr>
                <a:xfrm>
                  <a:off x="4911821" y="127325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1"/>
                <p:cNvSpPr/>
                <p:nvPr/>
              </p:nvSpPr>
              <p:spPr>
                <a:xfrm>
                  <a:off x="4911821" y="128710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1"/>
                <p:cNvSpPr/>
                <p:nvPr/>
              </p:nvSpPr>
              <p:spPr>
                <a:xfrm>
                  <a:off x="4911821" y="130097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1"/>
                <p:cNvSpPr/>
                <p:nvPr/>
              </p:nvSpPr>
              <p:spPr>
                <a:xfrm>
                  <a:off x="4911821" y="131482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1"/>
                <p:cNvSpPr/>
                <p:nvPr/>
              </p:nvSpPr>
              <p:spPr>
                <a:xfrm>
                  <a:off x="4911821" y="132878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1"/>
                <p:cNvSpPr/>
                <p:nvPr/>
              </p:nvSpPr>
              <p:spPr>
                <a:xfrm>
                  <a:off x="4911821" y="134263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1"/>
                <p:cNvSpPr/>
                <p:nvPr/>
              </p:nvSpPr>
              <p:spPr>
                <a:xfrm>
                  <a:off x="4911821" y="1356510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31"/>
                <p:cNvSpPr/>
                <p:nvPr/>
              </p:nvSpPr>
              <p:spPr>
                <a:xfrm>
                  <a:off x="4911821" y="1370356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31"/>
                <p:cNvSpPr/>
                <p:nvPr/>
              </p:nvSpPr>
              <p:spPr>
                <a:xfrm>
                  <a:off x="4911821" y="138431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1"/>
                <p:cNvSpPr/>
                <p:nvPr/>
              </p:nvSpPr>
              <p:spPr>
                <a:xfrm>
                  <a:off x="4911821" y="1397961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1"/>
                <p:cNvSpPr/>
                <p:nvPr/>
              </p:nvSpPr>
              <p:spPr>
                <a:xfrm>
                  <a:off x="4911821" y="141192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1"/>
                <p:cNvSpPr/>
                <p:nvPr/>
              </p:nvSpPr>
              <p:spPr>
                <a:xfrm>
                  <a:off x="4911821" y="142577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1"/>
                <p:cNvSpPr/>
                <p:nvPr/>
              </p:nvSpPr>
              <p:spPr>
                <a:xfrm>
                  <a:off x="4911821" y="143961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1"/>
                <p:cNvSpPr/>
                <p:nvPr/>
              </p:nvSpPr>
              <p:spPr>
                <a:xfrm>
                  <a:off x="4911821" y="145357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1"/>
                <p:cNvSpPr/>
                <p:nvPr/>
              </p:nvSpPr>
              <p:spPr>
                <a:xfrm>
                  <a:off x="4911821" y="1467455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1"/>
                <p:cNvSpPr/>
                <p:nvPr/>
              </p:nvSpPr>
              <p:spPr>
                <a:xfrm>
                  <a:off x="4911821" y="148130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1"/>
                <p:cNvSpPr/>
                <p:nvPr/>
              </p:nvSpPr>
              <p:spPr>
                <a:xfrm>
                  <a:off x="4911821" y="149514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1"/>
                <p:cNvSpPr/>
                <p:nvPr/>
              </p:nvSpPr>
              <p:spPr>
                <a:xfrm>
                  <a:off x="4911821" y="150911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1"/>
                <p:cNvSpPr/>
                <p:nvPr/>
              </p:nvSpPr>
              <p:spPr>
                <a:xfrm>
                  <a:off x="4911821" y="152295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1"/>
                <p:cNvSpPr/>
                <p:nvPr/>
              </p:nvSpPr>
              <p:spPr>
                <a:xfrm>
                  <a:off x="4911821" y="153683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1"/>
                <p:cNvSpPr/>
                <p:nvPr/>
              </p:nvSpPr>
              <p:spPr>
                <a:xfrm>
                  <a:off x="4911821" y="155067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1"/>
                <p:cNvSpPr/>
                <p:nvPr/>
              </p:nvSpPr>
              <p:spPr>
                <a:xfrm>
                  <a:off x="4911821" y="156464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1"/>
                <p:cNvSpPr/>
                <p:nvPr/>
              </p:nvSpPr>
              <p:spPr>
                <a:xfrm>
                  <a:off x="4911821" y="157848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1"/>
                <p:cNvSpPr/>
                <p:nvPr/>
              </p:nvSpPr>
              <p:spPr>
                <a:xfrm>
                  <a:off x="4911821" y="159233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1"/>
                <p:cNvSpPr/>
                <p:nvPr/>
              </p:nvSpPr>
              <p:spPr>
                <a:xfrm>
                  <a:off x="4911821" y="160609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1"/>
                <p:cNvSpPr/>
                <p:nvPr/>
              </p:nvSpPr>
              <p:spPr>
                <a:xfrm>
                  <a:off x="4911821" y="161993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1"/>
                <p:cNvSpPr/>
                <p:nvPr/>
              </p:nvSpPr>
              <p:spPr>
                <a:xfrm>
                  <a:off x="4911821" y="163381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1"/>
                <p:cNvSpPr/>
                <p:nvPr/>
              </p:nvSpPr>
              <p:spPr>
                <a:xfrm>
                  <a:off x="4911821" y="1647776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1"/>
                <p:cNvSpPr/>
                <p:nvPr/>
              </p:nvSpPr>
              <p:spPr>
                <a:xfrm>
                  <a:off x="4911821" y="166162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1"/>
                <p:cNvSpPr/>
                <p:nvPr/>
              </p:nvSpPr>
              <p:spPr>
                <a:xfrm>
                  <a:off x="4911821" y="167546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1"/>
                <p:cNvSpPr/>
                <p:nvPr/>
              </p:nvSpPr>
              <p:spPr>
                <a:xfrm>
                  <a:off x="4911821" y="168934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1"/>
                <p:cNvSpPr/>
                <p:nvPr/>
              </p:nvSpPr>
              <p:spPr>
                <a:xfrm>
                  <a:off x="4911821" y="170330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1"/>
                <p:cNvSpPr/>
                <p:nvPr/>
              </p:nvSpPr>
              <p:spPr>
                <a:xfrm>
                  <a:off x="4911821" y="1717153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1"/>
                <p:cNvSpPr/>
                <p:nvPr/>
              </p:nvSpPr>
              <p:spPr>
                <a:xfrm>
                  <a:off x="4911821" y="173120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1"/>
                <p:cNvSpPr/>
                <p:nvPr/>
              </p:nvSpPr>
              <p:spPr>
                <a:xfrm>
                  <a:off x="4911821" y="174507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1"/>
                <p:cNvSpPr/>
                <p:nvPr/>
              </p:nvSpPr>
              <p:spPr>
                <a:xfrm>
                  <a:off x="4911821" y="175892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1"/>
                <p:cNvSpPr/>
                <p:nvPr/>
              </p:nvSpPr>
              <p:spPr>
                <a:xfrm>
                  <a:off x="4911821" y="177277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1"/>
                <p:cNvSpPr/>
                <p:nvPr/>
              </p:nvSpPr>
              <p:spPr>
                <a:xfrm>
                  <a:off x="4911821" y="178673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1"/>
                <p:cNvSpPr/>
                <p:nvPr/>
              </p:nvSpPr>
              <p:spPr>
                <a:xfrm>
                  <a:off x="4911821" y="180058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1"/>
                <p:cNvSpPr/>
                <p:nvPr/>
              </p:nvSpPr>
              <p:spPr>
                <a:xfrm>
                  <a:off x="4911821" y="1814456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1"/>
                <p:cNvSpPr/>
                <p:nvPr/>
              </p:nvSpPr>
              <p:spPr>
                <a:xfrm>
                  <a:off x="4911821" y="182830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1"/>
                <p:cNvSpPr/>
                <p:nvPr/>
              </p:nvSpPr>
              <p:spPr>
                <a:xfrm>
                  <a:off x="4911821" y="184226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1"/>
                <p:cNvSpPr/>
                <p:nvPr/>
              </p:nvSpPr>
              <p:spPr>
                <a:xfrm>
                  <a:off x="4911821" y="185611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1"/>
                <p:cNvSpPr/>
                <p:nvPr/>
              </p:nvSpPr>
              <p:spPr>
                <a:xfrm>
                  <a:off x="4911821" y="186998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1"/>
                <p:cNvSpPr/>
                <p:nvPr/>
              </p:nvSpPr>
              <p:spPr>
                <a:xfrm>
                  <a:off x="4911821" y="188371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1"/>
                <p:cNvSpPr/>
                <p:nvPr/>
              </p:nvSpPr>
              <p:spPr>
                <a:xfrm>
                  <a:off x="4911821" y="189759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1"/>
                <p:cNvSpPr/>
                <p:nvPr/>
              </p:nvSpPr>
              <p:spPr>
                <a:xfrm>
                  <a:off x="4911821" y="191143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1"/>
                <p:cNvSpPr/>
                <p:nvPr/>
              </p:nvSpPr>
              <p:spPr>
                <a:xfrm>
                  <a:off x="4911821" y="1925401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1"/>
                <p:cNvSpPr/>
                <p:nvPr/>
              </p:nvSpPr>
              <p:spPr>
                <a:xfrm>
                  <a:off x="4911821" y="193924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1"/>
                <p:cNvSpPr/>
                <p:nvPr/>
              </p:nvSpPr>
              <p:spPr>
                <a:xfrm>
                  <a:off x="4911821" y="195309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1"/>
                <p:cNvSpPr/>
                <p:nvPr/>
              </p:nvSpPr>
              <p:spPr>
                <a:xfrm>
                  <a:off x="4911821" y="196696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1"/>
                <p:cNvSpPr/>
                <p:nvPr/>
              </p:nvSpPr>
              <p:spPr>
                <a:xfrm>
                  <a:off x="4911821" y="198093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1"/>
                <p:cNvSpPr/>
                <p:nvPr/>
              </p:nvSpPr>
              <p:spPr>
                <a:xfrm>
                  <a:off x="4911821" y="199477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1"/>
                <p:cNvSpPr/>
                <p:nvPr/>
              </p:nvSpPr>
              <p:spPr>
                <a:xfrm>
                  <a:off x="4911821" y="200862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1"/>
                <p:cNvSpPr/>
                <p:nvPr/>
              </p:nvSpPr>
              <p:spPr>
                <a:xfrm>
                  <a:off x="4911821" y="2022500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1"/>
                <p:cNvSpPr/>
                <p:nvPr/>
              </p:nvSpPr>
              <p:spPr>
                <a:xfrm>
                  <a:off x="4911821" y="203643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1"/>
                <p:cNvSpPr/>
                <p:nvPr/>
              </p:nvSpPr>
              <p:spPr>
                <a:xfrm>
                  <a:off x="4911821" y="205030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1"/>
                <p:cNvSpPr/>
                <p:nvPr/>
              </p:nvSpPr>
              <p:spPr>
                <a:xfrm>
                  <a:off x="4911821" y="206415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1"/>
                <p:cNvSpPr/>
                <p:nvPr/>
              </p:nvSpPr>
              <p:spPr>
                <a:xfrm>
                  <a:off x="4911821" y="207800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1"/>
                <p:cNvSpPr/>
                <p:nvPr/>
              </p:nvSpPr>
              <p:spPr>
                <a:xfrm>
                  <a:off x="4911821" y="209176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1"/>
                <p:cNvSpPr/>
                <p:nvPr/>
              </p:nvSpPr>
              <p:spPr>
                <a:xfrm>
                  <a:off x="4911821" y="210572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1"/>
                <p:cNvSpPr/>
                <p:nvPr/>
              </p:nvSpPr>
              <p:spPr>
                <a:xfrm>
                  <a:off x="4911821" y="211956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31"/>
                <p:cNvSpPr/>
                <p:nvPr/>
              </p:nvSpPr>
              <p:spPr>
                <a:xfrm>
                  <a:off x="4911821" y="2133445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1"/>
                <p:cNvSpPr/>
                <p:nvPr/>
              </p:nvSpPr>
              <p:spPr>
                <a:xfrm>
                  <a:off x="4911821" y="214729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1"/>
                <p:cNvSpPr/>
                <p:nvPr/>
              </p:nvSpPr>
              <p:spPr>
                <a:xfrm>
                  <a:off x="4911821" y="216125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1"/>
                <p:cNvSpPr/>
                <p:nvPr/>
              </p:nvSpPr>
              <p:spPr>
                <a:xfrm>
                  <a:off x="4911821" y="217510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1"/>
                <p:cNvSpPr/>
                <p:nvPr/>
              </p:nvSpPr>
              <p:spPr>
                <a:xfrm>
                  <a:off x="4911821" y="218894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1"/>
                <p:cNvSpPr/>
                <p:nvPr/>
              </p:nvSpPr>
              <p:spPr>
                <a:xfrm>
                  <a:off x="4911821" y="220282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1"/>
                <p:cNvSpPr/>
                <p:nvPr/>
              </p:nvSpPr>
              <p:spPr>
                <a:xfrm>
                  <a:off x="4911821" y="221678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1"/>
                <p:cNvSpPr/>
                <p:nvPr/>
              </p:nvSpPr>
              <p:spPr>
                <a:xfrm>
                  <a:off x="4911821" y="223063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1"/>
                <p:cNvSpPr/>
                <p:nvPr/>
              </p:nvSpPr>
              <p:spPr>
                <a:xfrm>
                  <a:off x="4911821" y="224036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1"/>
                <p:cNvSpPr/>
                <p:nvPr/>
              </p:nvSpPr>
              <p:spPr>
                <a:xfrm>
                  <a:off x="4911821" y="2254330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1"/>
                <p:cNvSpPr/>
                <p:nvPr/>
              </p:nvSpPr>
              <p:spPr>
                <a:xfrm>
                  <a:off x="4911821" y="226817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1"/>
                <p:cNvSpPr/>
                <p:nvPr/>
              </p:nvSpPr>
              <p:spPr>
                <a:xfrm>
                  <a:off x="4911821" y="228202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1"/>
                <p:cNvSpPr/>
                <p:nvPr/>
              </p:nvSpPr>
              <p:spPr>
                <a:xfrm>
                  <a:off x="4911821" y="2295898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1"/>
                <p:cNvSpPr/>
                <p:nvPr/>
              </p:nvSpPr>
              <p:spPr>
                <a:xfrm>
                  <a:off x="4911821" y="230983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1"/>
                <p:cNvSpPr/>
                <p:nvPr/>
              </p:nvSpPr>
              <p:spPr>
                <a:xfrm>
                  <a:off x="4911821" y="232359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1"/>
                <p:cNvSpPr/>
                <p:nvPr/>
              </p:nvSpPr>
              <p:spPr>
                <a:xfrm>
                  <a:off x="4911821" y="233743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1"/>
                <p:cNvSpPr/>
                <p:nvPr/>
              </p:nvSpPr>
              <p:spPr>
                <a:xfrm>
                  <a:off x="4911821" y="235131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1"/>
                <p:cNvSpPr/>
                <p:nvPr/>
              </p:nvSpPr>
              <p:spPr>
                <a:xfrm>
                  <a:off x="4911821" y="2365275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1"/>
                <p:cNvSpPr/>
                <p:nvPr/>
              </p:nvSpPr>
              <p:spPr>
                <a:xfrm>
                  <a:off x="4911821" y="2379121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1"/>
                <p:cNvSpPr/>
                <p:nvPr/>
              </p:nvSpPr>
              <p:spPr>
                <a:xfrm>
                  <a:off x="4911821" y="239296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1"/>
                <p:cNvSpPr/>
                <p:nvPr/>
              </p:nvSpPr>
              <p:spPr>
                <a:xfrm>
                  <a:off x="4911821" y="240684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1"/>
                <p:cNvSpPr/>
                <p:nvPr/>
              </p:nvSpPr>
              <p:spPr>
                <a:xfrm>
                  <a:off x="4911821" y="242077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1"/>
                <p:cNvSpPr/>
                <p:nvPr/>
              </p:nvSpPr>
              <p:spPr>
                <a:xfrm>
                  <a:off x="4911821" y="243465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1"/>
                <p:cNvSpPr/>
                <p:nvPr/>
              </p:nvSpPr>
              <p:spPr>
                <a:xfrm>
                  <a:off x="4911821" y="2448498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1"/>
                <p:cNvSpPr/>
                <p:nvPr/>
              </p:nvSpPr>
              <p:spPr>
                <a:xfrm>
                  <a:off x="4911821" y="246234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1"/>
                <p:cNvSpPr/>
                <p:nvPr/>
              </p:nvSpPr>
              <p:spPr>
                <a:xfrm>
                  <a:off x="4911821" y="247630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1"/>
                <p:cNvSpPr/>
                <p:nvPr/>
              </p:nvSpPr>
              <p:spPr>
                <a:xfrm>
                  <a:off x="4911821" y="2490182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1"/>
                <p:cNvSpPr/>
                <p:nvPr/>
              </p:nvSpPr>
              <p:spPr>
                <a:xfrm>
                  <a:off x="4911821" y="250402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1"/>
                <p:cNvSpPr/>
                <p:nvPr/>
              </p:nvSpPr>
              <p:spPr>
                <a:xfrm>
                  <a:off x="4911821" y="251787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1"/>
                <p:cNvSpPr/>
                <p:nvPr/>
              </p:nvSpPr>
              <p:spPr>
                <a:xfrm>
                  <a:off x="4911821" y="2531634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1"/>
                <p:cNvSpPr/>
                <p:nvPr/>
              </p:nvSpPr>
              <p:spPr>
                <a:xfrm>
                  <a:off x="4911821" y="2545596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1"/>
                <p:cNvSpPr/>
                <p:nvPr/>
              </p:nvSpPr>
              <p:spPr>
                <a:xfrm>
                  <a:off x="4911821" y="255944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1"/>
                <p:cNvSpPr/>
                <p:nvPr/>
              </p:nvSpPr>
              <p:spPr>
                <a:xfrm>
                  <a:off x="4911821" y="257328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1"/>
                <p:cNvSpPr/>
                <p:nvPr/>
              </p:nvSpPr>
              <p:spPr>
                <a:xfrm>
                  <a:off x="4911821" y="258716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1"/>
                <p:cNvSpPr/>
                <p:nvPr/>
              </p:nvSpPr>
              <p:spPr>
                <a:xfrm>
                  <a:off x="4911821" y="260112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1"/>
                <p:cNvSpPr/>
                <p:nvPr/>
              </p:nvSpPr>
              <p:spPr>
                <a:xfrm>
                  <a:off x="4911821" y="2614973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1"/>
                <p:cNvSpPr/>
                <p:nvPr/>
              </p:nvSpPr>
              <p:spPr>
                <a:xfrm>
                  <a:off x="4911821" y="262882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1"/>
                <p:cNvSpPr/>
                <p:nvPr/>
              </p:nvSpPr>
              <p:spPr>
                <a:xfrm>
                  <a:off x="4911821" y="264266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1"/>
                <p:cNvSpPr/>
                <p:nvPr/>
              </p:nvSpPr>
              <p:spPr>
                <a:xfrm>
                  <a:off x="4911821" y="2656629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1"/>
                <p:cNvSpPr/>
                <p:nvPr/>
              </p:nvSpPr>
              <p:spPr>
                <a:xfrm>
                  <a:off x="4911821" y="2670504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1"/>
                <p:cNvSpPr/>
                <p:nvPr/>
              </p:nvSpPr>
              <p:spPr>
                <a:xfrm>
                  <a:off x="4911821" y="268435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1"/>
                <p:cNvSpPr/>
                <p:nvPr/>
              </p:nvSpPr>
              <p:spPr>
                <a:xfrm>
                  <a:off x="4911821" y="2698197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1"/>
                <p:cNvSpPr/>
                <p:nvPr/>
              </p:nvSpPr>
              <p:spPr>
                <a:xfrm>
                  <a:off x="4911821" y="2712160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1"/>
                <p:cNvSpPr/>
                <p:nvPr/>
              </p:nvSpPr>
              <p:spPr>
                <a:xfrm>
                  <a:off x="4911821" y="2726035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1"/>
                <p:cNvSpPr/>
                <p:nvPr/>
              </p:nvSpPr>
              <p:spPr>
                <a:xfrm>
                  <a:off x="4911821" y="273976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1"/>
                <p:cNvSpPr/>
                <p:nvPr/>
              </p:nvSpPr>
              <p:spPr>
                <a:xfrm>
                  <a:off x="4911821" y="2753640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1"/>
                <p:cNvSpPr/>
                <p:nvPr/>
              </p:nvSpPr>
              <p:spPr>
                <a:xfrm>
                  <a:off x="4911821" y="276748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1"/>
                <p:cNvSpPr/>
                <p:nvPr/>
              </p:nvSpPr>
              <p:spPr>
                <a:xfrm>
                  <a:off x="4911821" y="2781449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1"/>
                <p:cNvSpPr/>
                <p:nvPr/>
              </p:nvSpPr>
              <p:spPr>
                <a:xfrm>
                  <a:off x="4911821" y="2795295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1"/>
                <p:cNvSpPr/>
                <p:nvPr/>
              </p:nvSpPr>
              <p:spPr>
                <a:xfrm>
                  <a:off x="4911821" y="280914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9"/>
                      </a:lnTo>
                      <a:lnTo>
                        <a:pt x="111580" y="219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1"/>
                <p:cNvSpPr/>
                <p:nvPr/>
              </p:nvSpPr>
              <p:spPr>
                <a:xfrm>
                  <a:off x="4911821" y="2823017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1"/>
                <p:cNvSpPr/>
                <p:nvPr/>
              </p:nvSpPr>
              <p:spPr>
                <a:xfrm>
                  <a:off x="4911821" y="2836980"/>
                  <a:ext cx="3252586" cy="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1"/>
                <p:cNvSpPr/>
                <p:nvPr/>
              </p:nvSpPr>
              <p:spPr>
                <a:xfrm>
                  <a:off x="4911821" y="2850826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1"/>
                <p:cNvSpPr/>
                <p:nvPr/>
              </p:nvSpPr>
              <p:spPr>
                <a:xfrm>
                  <a:off x="4911821" y="2864672"/>
                  <a:ext cx="3252586" cy="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1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111580" y="218"/>
                      </a:lnTo>
                      <a:lnTo>
                        <a:pt x="111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11" name="Google Shape;711;p31"/>
            <p:cNvSpPr/>
            <p:nvPr/>
          </p:nvSpPr>
          <p:spPr>
            <a:xfrm>
              <a:off x="7373714" y="2771333"/>
              <a:ext cx="1136220" cy="1691801"/>
            </a:xfrm>
            <a:custGeom>
              <a:avLst/>
              <a:gdLst/>
              <a:ahLst/>
              <a:cxnLst/>
              <a:rect l="l" t="t" r="r" b="b"/>
              <a:pathLst>
                <a:path w="8706" h="12963" extrusionOk="0">
                  <a:moveTo>
                    <a:pt x="8705" y="6654"/>
                  </a:moveTo>
                  <a:lnTo>
                    <a:pt x="5266" y="1554"/>
                  </a:lnTo>
                  <a:cubicBezTo>
                    <a:pt x="5266" y="1554"/>
                    <a:pt x="4744" y="913"/>
                    <a:pt x="4649" y="890"/>
                  </a:cubicBezTo>
                  <a:cubicBezTo>
                    <a:pt x="4566" y="854"/>
                    <a:pt x="1352" y="0"/>
                    <a:pt x="1281" y="0"/>
                  </a:cubicBezTo>
                  <a:cubicBezTo>
                    <a:pt x="1210" y="0"/>
                    <a:pt x="0" y="463"/>
                    <a:pt x="605" y="1518"/>
                  </a:cubicBezTo>
                  <a:cubicBezTo>
                    <a:pt x="1210" y="2586"/>
                    <a:pt x="2325" y="3155"/>
                    <a:pt x="2325" y="3155"/>
                  </a:cubicBezTo>
                  <a:lnTo>
                    <a:pt x="2930" y="5136"/>
                  </a:lnTo>
                  <a:cubicBezTo>
                    <a:pt x="2930" y="5136"/>
                    <a:pt x="676" y="10769"/>
                    <a:pt x="6559" y="12963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469639" y="2775901"/>
              <a:ext cx="278769" cy="190545"/>
            </a:xfrm>
            <a:custGeom>
              <a:avLst/>
              <a:gdLst/>
              <a:ahLst/>
              <a:cxnLst/>
              <a:rect l="l" t="t" r="r" b="b"/>
              <a:pathLst>
                <a:path w="2136" h="1460" extrusionOk="0">
                  <a:moveTo>
                    <a:pt x="0" y="772"/>
                  </a:moveTo>
                  <a:cubicBezTo>
                    <a:pt x="0" y="772"/>
                    <a:pt x="95" y="286"/>
                    <a:pt x="736" y="1"/>
                  </a:cubicBezTo>
                  <a:cubicBezTo>
                    <a:pt x="1009" y="84"/>
                    <a:pt x="1566" y="226"/>
                    <a:pt x="2135" y="380"/>
                  </a:cubicBezTo>
                  <a:lnTo>
                    <a:pt x="2135" y="380"/>
                  </a:lnTo>
                  <a:lnTo>
                    <a:pt x="807" y="1460"/>
                  </a:lnTo>
                  <a:cubicBezTo>
                    <a:pt x="807" y="1460"/>
                    <a:pt x="321" y="1282"/>
                    <a:pt x="0" y="772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642005" y="2771333"/>
              <a:ext cx="1136220" cy="1691801"/>
            </a:xfrm>
            <a:custGeom>
              <a:avLst/>
              <a:gdLst/>
              <a:ahLst/>
              <a:cxnLst/>
              <a:rect l="l" t="t" r="r" b="b"/>
              <a:pathLst>
                <a:path w="8706" h="12963" extrusionOk="0">
                  <a:moveTo>
                    <a:pt x="0" y="6654"/>
                  </a:moveTo>
                  <a:lnTo>
                    <a:pt x="3440" y="1554"/>
                  </a:lnTo>
                  <a:cubicBezTo>
                    <a:pt x="3440" y="1554"/>
                    <a:pt x="3961" y="913"/>
                    <a:pt x="4044" y="890"/>
                  </a:cubicBezTo>
                  <a:cubicBezTo>
                    <a:pt x="4139" y="854"/>
                    <a:pt x="7353" y="0"/>
                    <a:pt x="7413" y="0"/>
                  </a:cubicBezTo>
                  <a:cubicBezTo>
                    <a:pt x="7484" y="0"/>
                    <a:pt x="8705" y="463"/>
                    <a:pt x="8089" y="1518"/>
                  </a:cubicBezTo>
                  <a:cubicBezTo>
                    <a:pt x="7484" y="2586"/>
                    <a:pt x="6369" y="3155"/>
                    <a:pt x="6369" y="3155"/>
                  </a:cubicBezTo>
                  <a:lnTo>
                    <a:pt x="5764" y="5136"/>
                  </a:lnTo>
                  <a:cubicBezTo>
                    <a:pt x="5764" y="5136"/>
                    <a:pt x="8017" y="10769"/>
                    <a:pt x="2135" y="12963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1401966" y="2775901"/>
              <a:ext cx="278769" cy="190545"/>
            </a:xfrm>
            <a:custGeom>
              <a:avLst/>
              <a:gdLst/>
              <a:ahLst/>
              <a:cxnLst/>
              <a:rect l="l" t="t" r="r" b="b"/>
              <a:pathLst>
                <a:path w="2136" h="1460" extrusionOk="0">
                  <a:moveTo>
                    <a:pt x="2135" y="772"/>
                  </a:moveTo>
                  <a:cubicBezTo>
                    <a:pt x="2135" y="772"/>
                    <a:pt x="2052" y="286"/>
                    <a:pt x="1412" y="1"/>
                  </a:cubicBezTo>
                  <a:cubicBezTo>
                    <a:pt x="1127" y="84"/>
                    <a:pt x="582" y="226"/>
                    <a:pt x="0" y="380"/>
                  </a:cubicBezTo>
                  <a:lnTo>
                    <a:pt x="0" y="380"/>
                  </a:lnTo>
                  <a:lnTo>
                    <a:pt x="1341" y="1460"/>
                  </a:lnTo>
                  <a:cubicBezTo>
                    <a:pt x="1352" y="1460"/>
                    <a:pt x="1827" y="1282"/>
                    <a:pt x="2135" y="772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1"/>
          <p:cNvSpPr txBox="1">
            <a:spLocks noGrp="1"/>
          </p:cNvSpPr>
          <p:nvPr>
            <p:ph type="ctrTitle"/>
          </p:nvPr>
        </p:nvSpPr>
        <p:spPr>
          <a:xfrm>
            <a:off x="2430025" y="702879"/>
            <a:ext cx="42840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6" name="Google Shape;716;p31"/>
          <p:cNvSpPr txBox="1">
            <a:spLocks noGrp="1"/>
          </p:cNvSpPr>
          <p:nvPr>
            <p:ph type="subTitle" idx="1"/>
          </p:nvPr>
        </p:nvSpPr>
        <p:spPr>
          <a:xfrm>
            <a:off x="2425075" y="1522675"/>
            <a:ext cx="42939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7" name="Google Shape;717;p31"/>
          <p:cNvSpPr txBox="1"/>
          <p:nvPr/>
        </p:nvSpPr>
        <p:spPr>
          <a:xfrm>
            <a:off x="2155500" y="4003400"/>
            <a:ext cx="48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2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720" name="Google Shape;720;p32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2"/>
          <p:cNvSpPr/>
          <p:nvPr/>
        </p:nvSpPr>
        <p:spPr>
          <a:xfrm>
            <a:off x="350585" y="4322353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2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731" name="Google Shape;731;p32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33"/>
          <p:cNvGrpSpPr/>
          <p:nvPr/>
        </p:nvGrpSpPr>
        <p:grpSpPr>
          <a:xfrm>
            <a:off x="194005" y="4680658"/>
            <a:ext cx="2723273" cy="155452"/>
            <a:chOff x="2434537" y="2460245"/>
            <a:chExt cx="2020532" cy="113510"/>
          </a:xfrm>
        </p:grpSpPr>
        <p:sp>
          <p:nvSpPr>
            <p:cNvPr id="736" name="Google Shape;736;p33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33"/>
          <p:cNvSpPr/>
          <p:nvPr/>
        </p:nvSpPr>
        <p:spPr>
          <a:xfrm>
            <a:off x="665512" y="2486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33"/>
          <p:cNvGrpSpPr/>
          <p:nvPr/>
        </p:nvGrpSpPr>
        <p:grpSpPr>
          <a:xfrm>
            <a:off x="7253798" y="382582"/>
            <a:ext cx="593041" cy="155445"/>
            <a:chOff x="1447343" y="1933009"/>
            <a:chExt cx="942682" cy="245181"/>
          </a:xfrm>
        </p:grpSpPr>
        <p:sp>
          <p:nvSpPr>
            <p:cNvPr id="740" name="Google Shape;740;p33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33"/>
          <p:cNvSpPr/>
          <p:nvPr/>
        </p:nvSpPr>
        <p:spPr>
          <a:xfrm>
            <a:off x="2269384" y="15572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436819" y="3523856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/>
          <p:nvPr/>
        </p:nvSpPr>
        <p:spPr>
          <a:xfrm>
            <a:off x="5755206" y="438106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3"/>
          <p:cNvSpPr/>
          <p:nvPr/>
        </p:nvSpPr>
        <p:spPr>
          <a:xfrm>
            <a:off x="8329294" y="14343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-135867" y="17748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"/>
          <p:cNvSpPr/>
          <p:nvPr/>
        </p:nvSpPr>
        <p:spPr>
          <a:xfrm>
            <a:off x="8428896" y="2996763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33"/>
          <p:cNvGrpSpPr/>
          <p:nvPr/>
        </p:nvGrpSpPr>
        <p:grpSpPr>
          <a:xfrm>
            <a:off x="7762717" y="3952500"/>
            <a:ext cx="998410" cy="923544"/>
            <a:chOff x="2506538" y="1118529"/>
            <a:chExt cx="507064" cy="468994"/>
          </a:xfrm>
        </p:grpSpPr>
        <p:sp>
          <p:nvSpPr>
            <p:cNvPr id="749" name="Google Shape;749;p33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eko"/>
              <a:buNone/>
              <a:defRPr sz="36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72" r:id="rId5"/>
    <p:sldLayoutId id="2147483673" r:id="rId6"/>
    <p:sldLayoutId id="2147483677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37"/>
          <p:cNvGrpSpPr/>
          <p:nvPr/>
        </p:nvGrpSpPr>
        <p:grpSpPr>
          <a:xfrm>
            <a:off x="1212514" y="899639"/>
            <a:ext cx="6908222" cy="3339398"/>
            <a:chOff x="1119671" y="902113"/>
            <a:chExt cx="6908222" cy="3339398"/>
          </a:xfrm>
        </p:grpSpPr>
        <p:grpSp>
          <p:nvGrpSpPr>
            <p:cNvPr id="763" name="Google Shape;763;p37"/>
            <p:cNvGrpSpPr/>
            <p:nvPr/>
          </p:nvGrpSpPr>
          <p:grpSpPr>
            <a:xfrm>
              <a:off x="1119671" y="902113"/>
              <a:ext cx="6908222" cy="3339398"/>
              <a:chOff x="4958140" y="1141062"/>
              <a:chExt cx="3206267" cy="1427825"/>
            </a:xfrm>
          </p:grpSpPr>
          <p:sp>
            <p:nvSpPr>
              <p:cNvPr id="764" name="Google Shape;764;p37"/>
              <p:cNvSpPr/>
              <p:nvPr/>
            </p:nvSpPr>
            <p:spPr>
              <a:xfrm>
                <a:off x="7124597" y="1141062"/>
                <a:ext cx="1039810" cy="1427825"/>
              </a:xfrm>
              <a:custGeom>
                <a:avLst/>
                <a:gdLst/>
                <a:ahLst/>
                <a:cxnLst/>
                <a:rect l="l" t="t" r="r" b="b"/>
                <a:pathLst>
                  <a:path w="35671" h="48982" extrusionOk="0">
                    <a:moveTo>
                      <a:pt x="1" y="24491"/>
                    </a:moveTo>
                    <a:lnTo>
                      <a:pt x="35670" y="48981"/>
                    </a:lnTo>
                    <a:lnTo>
                      <a:pt x="3567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4958140" y="1141062"/>
                <a:ext cx="3206267" cy="1224242"/>
              </a:xfrm>
              <a:custGeom>
                <a:avLst/>
                <a:gdLst/>
                <a:ahLst/>
                <a:cxnLst/>
                <a:rect l="l" t="t" r="r" b="b"/>
                <a:pathLst>
                  <a:path w="109992" h="41998" extrusionOk="0">
                    <a:moveTo>
                      <a:pt x="109991" y="0"/>
                    </a:moveTo>
                    <a:lnTo>
                      <a:pt x="1" y="0"/>
                    </a:lnTo>
                    <a:lnTo>
                      <a:pt x="53082" y="4199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4958140" y="1362748"/>
                <a:ext cx="3206267" cy="1206140"/>
              </a:xfrm>
              <a:custGeom>
                <a:avLst/>
                <a:gdLst/>
                <a:ahLst/>
                <a:cxnLst/>
                <a:rect l="l" t="t" r="r" b="b"/>
                <a:pathLst>
                  <a:path w="109992" h="41377" extrusionOk="0">
                    <a:moveTo>
                      <a:pt x="1" y="41376"/>
                    </a:moveTo>
                    <a:lnTo>
                      <a:pt x="109991" y="41376"/>
                    </a:lnTo>
                    <a:lnTo>
                      <a:pt x="530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4958140" y="1141062"/>
                <a:ext cx="998766" cy="1427825"/>
              </a:xfrm>
              <a:custGeom>
                <a:avLst/>
                <a:gdLst/>
                <a:ahLst/>
                <a:cxnLst/>
                <a:rect l="l" t="t" r="r" b="b"/>
                <a:pathLst>
                  <a:path w="34263" h="48982" extrusionOk="0">
                    <a:moveTo>
                      <a:pt x="1" y="0"/>
                    </a:moveTo>
                    <a:lnTo>
                      <a:pt x="1" y="48981"/>
                    </a:lnTo>
                    <a:lnTo>
                      <a:pt x="34262" y="231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7"/>
            <p:cNvSpPr/>
            <p:nvPr/>
          </p:nvSpPr>
          <p:spPr>
            <a:xfrm>
              <a:off x="1326430" y="1069035"/>
              <a:ext cx="6493974" cy="3004949"/>
            </a:xfrm>
            <a:custGeom>
              <a:avLst/>
              <a:gdLst/>
              <a:ahLst/>
              <a:cxnLst/>
              <a:rect l="l" t="t" r="r" b="b"/>
              <a:pathLst>
                <a:path w="103399" h="44077" extrusionOk="0">
                  <a:moveTo>
                    <a:pt x="0" y="0"/>
                  </a:moveTo>
                  <a:lnTo>
                    <a:pt x="103398" y="0"/>
                  </a:lnTo>
                  <a:lnTo>
                    <a:pt x="103398" y="44076"/>
                  </a:lnTo>
                  <a:lnTo>
                    <a:pt x="0" y="440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69" name="Google Shape;769;p37"/>
            <p:cNvGrpSpPr/>
            <p:nvPr/>
          </p:nvGrpSpPr>
          <p:grpSpPr>
            <a:xfrm>
              <a:off x="1326670" y="1071822"/>
              <a:ext cx="6494116" cy="3005024"/>
              <a:chOff x="4911821" y="1092935"/>
              <a:chExt cx="3252587" cy="1778121"/>
            </a:xfrm>
          </p:grpSpPr>
          <p:sp>
            <p:nvSpPr>
              <p:cNvPr id="770" name="Google Shape;770;p37"/>
              <p:cNvSpPr/>
              <p:nvPr/>
            </p:nvSpPr>
            <p:spPr>
              <a:xfrm>
                <a:off x="4911821" y="109293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4911821" y="110678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4911821" y="112065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4911821" y="113450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4911821" y="114846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4911821" y="116231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4911821" y="117615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4911821" y="118991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4911821" y="120376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4911821" y="121772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4911821" y="123160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4911821" y="124544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4911821" y="125929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4911821" y="127325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7"/>
              <p:cNvSpPr/>
              <p:nvPr/>
            </p:nvSpPr>
            <p:spPr>
              <a:xfrm>
                <a:off x="4911821" y="128710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4911821" y="130097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4911821" y="131482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4911821" y="132878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4911821" y="13426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4911821" y="135651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4911821" y="137035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4911821" y="138431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4911821" y="1397961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4911821" y="141192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4911821" y="142577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4911821" y="143961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4911821" y="145357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4911821" y="146745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4911821" y="148130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4911821" y="149514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4911821" y="150911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4911821" y="152295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4911821" y="153683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4911821" y="155067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4911821" y="156464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4911821" y="157848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4911821" y="159233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4911821" y="160609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4911821" y="161993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4911821" y="163381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4911821" y="164777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4911821" y="166162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4911821" y="167546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4911821" y="168934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4911821" y="170330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4911821" y="1717153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4911821" y="173120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4911821" y="174507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4911821" y="175892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4911821" y="177277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4911821" y="17867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4911821" y="180058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4911821" y="181445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4911821" y="182830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4911821" y="184226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4911821" y="185611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4911821" y="186998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4911821" y="188371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4911821" y="189759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4911821" y="191143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4911821" y="1925401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4911821" y="193924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4911821" y="195309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4911821" y="196696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4911821" y="198093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4911821" y="199477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4911821" y="200862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4911821" y="202250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4911821" y="203643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4911821" y="205030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4911821" y="206415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4911821" y="207800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7"/>
              <p:cNvSpPr/>
              <p:nvPr/>
            </p:nvSpPr>
            <p:spPr>
              <a:xfrm>
                <a:off x="4911821" y="209176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7"/>
              <p:cNvSpPr/>
              <p:nvPr/>
            </p:nvSpPr>
            <p:spPr>
              <a:xfrm>
                <a:off x="4911821" y="210572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7"/>
              <p:cNvSpPr/>
              <p:nvPr/>
            </p:nvSpPr>
            <p:spPr>
              <a:xfrm>
                <a:off x="4911821" y="211956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7"/>
              <p:cNvSpPr/>
              <p:nvPr/>
            </p:nvSpPr>
            <p:spPr>
              <a:xfrm>
                <a:off x="4911821" y="213344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4911821" y="214729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4911821" y="216125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4911821" y="217510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4911821" y="218894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4911821" y="220282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4911821" y="221678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4911821" y="223063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4911821" y="225433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4911821" y="226817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4911821" y="228202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4911821" y="2295898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4911821" y="230983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4911821" y="232359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7"/>
              <p:cNvSpPr/>
              <p:nvPr/>
            </p:nvSpPr>
            <p:spPr>
              <a:xfrm>
                <a:off x="4911821" y="233743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7"/>
              <p:cNvSpPr/>
              <p:nvPr/>
            </p:nvSpPr>
            <p:spPr>
              <a:xfrm>
                <a:off x="4911821" y="235131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7"/>
              <p:cNvSpPr/>
              <p:nvPr/>
            </p:nvSpPr>
            <p:spPr>
              <a:xfrm>
                <a:off x="4911821" y="236527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4911821" y="237912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4911821" y="239296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4911821" y="240684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4911821" y="242077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4911821" y="243465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4911822" y="244849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4911821" y="246234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4911821" y="247630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4911821" y="249018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4911821" y="250402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4911821" y="251787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4911821" y="25316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4911821" y="254559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11821" y="255944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911821" y="257328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4911821" y="258716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4911821" y="260112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7"/>
              <p:cNvSpPr/>
              <p:nvPr/>
            </p:nvSpPr>
            <p:spPr>
              <a:xfrm>
                <a:off x="4911821" y="261497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7"/>
              <p:cNvSpPr/>
              <p:nvPr/>
            </p:nvSpPr>
            <p:spPr>
              <a:xfrm>
                <a:off x="4911821" y="262882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37"/>
              <p:cNvSpPr/>
              <p:nvPr/>
            </p:nvSpPr>
            <p:spPr>
              <a:xfrm>
                <a:off x="4911821" y="264266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4911821" y="265662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911821" y="267050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4911821" y="268435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4911821" y="269819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4911821" y="271216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4911821" y="272603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4911821" y="273976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4911821" y="275364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4911821" y="276748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4911821" y="278144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4911821" y="279529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4911821" y="280914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4911821" y="282301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4911821" y="283698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4911821" y="285082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4911821" y="286467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4911821" y="224036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37"/>
          <p:cNvSpPr txBox="1">
            <a:spLocks noGrp="1"/>
          </p:cNvSpPr>
          <p:nvPr>
            <p:ph type="ctrTitle"/>
          </p:nvPr>
        </p:nvSpPr>
        <p:spPr>
          <a:xfrm>
            <a:off x="2426650" y="1330950"/>
            <a:ext cx="42906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 dirty="0">
                <a:solidFill>
                  <a:schemeClr val="lt1"/>
                </a:solidFill>
              </a:rPr>
              <a:t>Game Center</a:t>
            </a:r>
            <a:br>
              <a:rPr lang="en-US" sz="5300" b="1" dirty="0">
                <a:solidFill>
                  <a:schemeClr val="lt1"/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(Tutorial za </a:t>
            </a:r>
            <a:r>
              <a:rPr lang="en-US" sz="1600" dirty="0" err="1">
                <a:solidFill>
                  <a:srgbClr val="7030A0"/>
                </a:solidFill>
              </a:rPr>
              <a:t>NestJS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i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PassportJS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  <a:br>
              <a:rPr lang="en-US" sz="5300" b="1" dirty="0">
                <a:solidFill>
                  <a:schemeClr val="lt1"/>
                </a:solidFill>
              </a:rPr>
            </a:br>
            <a:endParaRPr sz="4800" b="0" dirty="0">
              <a:solidFill>
                <a:schemeClr val="lt1"/>
              </a:solidFill>
            </a:endParaRPr>
          </a:p>
        </p:txBody>
      </p:sp>
      <p:grpSp>
        <p:nvGrpSpPr>
          <p:cNvPr id="901" name="Google Shape;901;p37"/>
          <p:cNvGrpSpPr/>
          <p:nvPr/>
        </p:nvGrpSpPr>
        <p:grpSpPr>
          <a:xfrm>
            <a:off x="-1281540" y="2050818"/>
            <a:ext cx="3889269" cy="3825404"/>
            <a:chOff x="4340393" y="2857012"/>
            <a:chExt cx="1427621" cy="1404179"/>
          </a:xfrm>
        </p:grpSpPr>
        <p:sp>
          <p:nvSpPr>
            <p:cNvPr id="902" name="Google Shape;902;p37"/>
            <p:cNvSpPr/>
            <p:nvPr/>
          </p:nvSpPr>
          <p:spPr>
            <a:xfrm>
              <a:off x="5291295" y="2857012"/>
              <a:ext cx="400014" cy="745894"/>
            </a:xfrm>
            <a:custGeom>
              <a:avLst/>
              <a:gdLst/>
              <a:ahLst/>
              <a:cxnLst/>
              <a:rect l="l" t="t" r="r" b="b"/>
              <a:pathLst>
                <a:path w="12584" h="23465" extrusionOk="0">
                  <a:moveTo>
                    <a:pt x="436" y="23156"/>
                  </a:moveTo>
                  <a:cubicBezTo>
                    <a:pt x="1263" y="23465"/>
                    <a:pt x="2029" y="22569"/>
                    <a:pt x="2519" y="22013"/>
                  </a:cubicBezTo>
                  <a:cubicBezTo>
                    <a:pt x="3186" y="21255"/>
                    <a:pt x="3636" y="20344"/>
                    <a:pt x="3985" y="19412"/>
                  </a:cubicBezTo>
                  <a:cubicBezTo>
                    <a:pt x="4859" y="17075"/>
                    <a:pt x="4783" y="14507"/>
                    <a:pt x="4964" y="12058"/>
                  </a:cubicBezTo>
                  <a:cubicBezTo>
                    <a:pt x="5323" y="7283"/>
                    <a:pt x="7830" y="3038"/>
                    <a:pt x="12163" y="843"/>
                  </a:cubicBezTo>
                  <a:cubicBezTo>
                    <a:pt x="12584" y="629"/>
                    <a:pt x="12210" y="1"/>
                    <a:pt x="11793" y="211"/>
                  </a:cubicBezTo>
                  <a:cubicBezTo>
                    <a:pt x="8219" y="2022"/>
                    <a:pt x="5581" y="5371"/>
                    <a:pt x="4638" y="9260"/>
                  </a:cubicBezTo>
                  <a:cubicBezTo>
                    <a:pt x="4032" y="11746"/>
                    <a:pt x="4239" y="14340"/>
                    <a:pt x="3865" y="16861"/>
                  </a:cubicBezTo>
                  <a:cubicBezTo>
                    <a:pt x="3712" y="17917"/>
                    <a:pt x="3426" y="18966"/>
                    <a:pt x="2980" y="19942"/>
                  </a:cubicBezTo>
                  <a:cubicBezTo>
                    <a:pt x="2773" y="20399"/>
                    <a:pt x="2504" y="20831"/>
                    <a:pt x="2210" y="21237"/>
                  </a:cubicBezTo>
                  <a:cubicBezTo>
                    <a:pt x="1953" y="21600"/>
                    <a:pt x="1147" y="22652"/>
                    <a:pt x="628" y="22460"/>
                  </a:cubicBezTo>
                  <a:cubicBezTo>
                    <a:pt x="189" y="22286"/>
                    <a:pt x="1" y="22989"/>
                    <a:pt x="436" y="23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4340393" y="3411905"/>
              <a:ext cx="996639" cy="679341"/>
            </a:xfrm>
            <a:custGeom>
              <a:avLst/>
              <a:gdLst/>
              <a:ahLst/>
              <a:cxnLst/>
              <a:rect l="l" t="t" r="r" b="b"/>
              <a:pathLst>
                <a:path w="34190" h="23305" extrusionOk="0">
                  <a:moveTo>
                    <a:pt x="32277" y="2721"/>
                  </a:moveTo>
                  <a:lnTo>
                    <a:pt x="31145" y="6284"/>
                  </a:lnTo>
                  <a:cubicBezTo>
                    <a:pt x="30681" y="6150"/>
                    <a:pt x="30289" y="6799"/>
                    <a:pt x="30093" y="7104"/>
                  </a:cubicBezTo>
                  <a:cubicBezTo>
                    <a:pt x="29672" y="7768"/>
                    <a:pt x="29621" y="8236"/>
                    <a:pt x="28696" y="8222"/>
                  </a:cubicBezTo>
                  <a:cubicBezTo>
                    <a:pt x="27535" y="8207"/>
                    <a:pt x="26374" y="8189"/>
                    <a:pt x="25213" y="8175"/>
                  </a:cubicBezTo>
                  <a:cubicBezTo>
                    <a:pt x="24999" y="8171"/>
                    <a:pt x="24781" y="8171"/>
                    <a:pt x="24574" y="8229"/>
                  </a:cubicBezTo>
                  <a:cubicBezTo>
                    <a:pt x="24201" y="8345"/>
                    <a:pt x="23921" y="8646"/>
                    <a:pt x="23693" y="8966"/>
                  </a:cubicBezTo>
                  <a:cubicBezTo>
                    <a:pt x="23381" y="9408"/>
                    <a:pt x="23145" y="9898"/>
                    <a:pt x="22960" y="10406"/>
                  </a:cubicBezTo>
                  <a:cubicBezTo>
                    <a:pt x="22361" y="12017"/>
                    <a:pt x="23206" y="12021"/>
                    <a:pt x="23508" y="13719"/>
                  </a:cubicBezTo>
                  <a:cubicBezTo>
                    <a:pt x="23718" y="14930"/>
                    <a:pt x="19716" y="16102"/>
                    <a:pt x="19103" y="16871"/>
                  </a:cubicBezTo>
                  <a:cubicBezTo>
                    <a:pt x="18062" y="18181"/>
                    <a:pt x="15232" y="21995"/>
                    <a:pt x="14187" y="23304"/>
                  </a:cubicBezTo>
                  <a:lnTo>
                    <a:pt x="0" y="21628"/>
                  </a:lnTo>
                  <a:cubicBezTo>
                    <a:pt x="0" y="21628"/>
                    <a:pt x="14789" y="12354"/>
                    <a:pt x="15373" y="11941"/>
                  </a:cubicBezTo>
                  <a:cubicBezTo>
                    <a:pt x="15961" y="11527"/>
                    <a:pt x="19085" y="7260"/>
                    <a:pt x="19085" y="7260"/>
                  </a:cubicBezTo>
                  <a:cubicBezTo>
                    <a:pt x="19085" y="7260"/>
                    <a:pt x="20551" y="4419"/>
                    <a:pt x="20801" y="4100"/>
                  </a:cubicBezTo>
                  <a:cubicBezTo>
                    <a:pt x="21055" y="3777"/>
                    <a:pt x="23939" y="2134"/>
                    <a:pt x="23939" y="2134"/>
                  </a:cubicBezTo>
                  <a:lnTo>
                    <a:pt x="26479" y="0"/>
                  </a:lnTo>
                  <a:lnTo>
                    <a:pt x="31236" y="171"/>
                  </a:lnTo>
                  <a:cubicBezTo>
                    <a:pt x="31236" y="171"/>
                    <a:pt x="34189" y="1078"/>
                    <a:pt x="34048" y="1571"/>
                  </a:cubicBezTo>
                  <a:cubicBezTo>
                    <a:pt x="33645" y="3012"/>
                    <a:pt x="32985" y="2547"/>
                    <a:pt x="32277" y="2721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4975484" y="3493875"/>
              <a:ext cx="188717" cy="122605"/>
            </a:xfrm>
            <a:custGeom>
              <a:avLst/>
              <a:gdLst/>
              <a:ahLst/>
              <a:cxnLst/>
              <a:rect l="l" t="t" r="r" b="b"/>
              <a:pathLst>
                <a:path w="6474" h="4206" extrusionOk="0">
                  <a:moveTo>
                    <a:pt x="1" y="4205"/>
                  </a:moveTo>
                  <a:lnTo>
                    <a:pt x="2863" y="1089"/>
                  </a:lnTo>
                  <a:lnTo>
                    <a:pt x="6474" y="0"/>
                  </a:lnTo>
                  <a:lnTo>
                    <a:pt x="4576" y="2663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453865" y="3485509"/>
              <a:ext cx="314150" cy="775682"/>
            </a:xfrm>
            <a:custGeom>
              <a:avLst/>
              <a:gdLst/>
              <a:ahLst/>
              <a:cxnLst/>
              <a:rect l="l" t="t" r="r" b="b"/>
              <a:pathLst>
                <a:path w="10777" h="26610" extrusionOk="0">
                  <a:moveTo>
                    <a:pt x="1270" y="2446"/>
                  </a:moveTo>
                  <a:lnTo>
                    <a:pt x="84" y="5991"/>
                  </a:lnTo>
                  <a:cubicBezTo>
                    <a:pt x="537" y="6154"/>
                    <a:pt x="476" y="6912"/>
                    <a:pt x="454" y="7275"/>
                  </a:cubicBezTo>
                  <a:cubicBezTo>
                    <a:pt x="403" y="8059"/>
                    <a:pt x="167" y="8469"/>
                    <a:pt x="918" y="9002"/>
                  </a:cubicBezTo>
                  <a:cubicBezTo>
                    <a:pt x="1869" y="9673"/>
                    <a:pt x="2812" y="10345"/>
                    <a:pt x="3759" y="11016"/>
                  </a:cubicBezTo>
                  <a:cubicBezTo>
                    <a:pt x="3937" y="11139"/>
                    <a:pt x="4111" y="11266"/>
                    <a:pt x="4238" y="11440"/>
                  </a:cubicBezTo>
                  <a:cubicBezTo>
                    <a:pt x="4474" y="11749"/>
                    <a:pt x="4521" y="12159"/>
                    <a:pt x="4518" y="12550"/>
                  </a:cubicBezTo>
                  <a:cubicBezTo>
                    <a:pt x="4507" y="13095"/>
                    <a:pt x="4409" y="13624"/>
                    <a:pt x="4264" y="14147"/>
                  </a:cubicBezTo>
                  <a:cubicBezTo>
                    <a:pt x="3799" y="15798"/>
                    <a:pt x="3110" y="15304"/>
                    <a:pt x="1869" y="16502"/>
                  </a:cubicBezTo>
                  <a:cubicBezTo>
                    <a:pt x="984" y="17354"/>
                    <a:pt x="3527" y="20663"/>
                    <a:pt x="3567" y="21643"/>
                  </a:cubicBezTo>
                  <a:cubicBezTo>
                    <a:pt x="3639" y="23315"/>
                    <a:pt x="3603" y="24937"/>
                    <a:pt x="3672" y="26610"/>
                  </a:cubicBezTo>
                  <a:lnTo>
                    <a:pt x="10776" y="23551"/>
                  </a:lnTo>
                  <a:cubicBezTo>
                    <a:pt x="10776" y="23551"/>
                    <a:pt x="9713" y="20533"/>
                    <a:pt x="9481" y="19858"/>
                  </a:cubicBezTo>
                  <a:cubicBezTo>
                    <a:pt x="9256" y="19176"/>
                    <a:pt x="9242" y="13893"/>
                    <a:pt x="9242" y="13893"/>
                  </a:cubicBezTo>
                  <a:cubicBezTo>
                    <a:pt x="9242" y="13893"/>
                    <a:pt x="9735" y="10736"/>
                    <a:pt x="9717" y="10326"/>
                  </a:cubicBezTo>
                  <a:cubicBezTo>
                    <a:pt x="9699" y="9920"/>
                    <a:pt x="8338" y="6894"/>
                    <a:pt x="8338" y="6894"/>
                  </a:cubicBezTo>
                  <a:lnTo>
                    <a:pt x="7547" y="3676"/>
                  </a:lnTo>
                  <a:lnTo>
                    <a:pt x="3600" y="1009"/>
                  </a:lnTo>
                  <a:cubicBezTo>
                    <a:pt x="3600" y="1009"/>
                    <a:pt x="682" y="0"/>
                    <a:pt x="501" y="487"/>
                  </a:cubicBezTo>
                  <a:cubicBezTo>
                    <a:pt x="0" y="1869"/>
                    <a:pt x="802" y="1887"/>
                    <a:pt x="1270" y="244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5582883" y="3627878"/>
              <a:ext cx="81270" cy="210171"/>
            </a:xfrm>
            <a:custGeom>
              <a:avLst/>
              <a:gdLst/>
              <a:ahLst/>
              <a:cxnLst/>
              <a:rect l="l" t="t" r="r" b="b"/>
              <a:pathLst>
                <a:path w="2788" h="7210" extrusionOk="0">
                  <a:moveTo>
                    <a:pt x="2787" y="7209"/>
                  </a:moveTo>
                  <a:lnTo>
                    <a:pt x="2312" y="3004"/>
                  </a:lnTo>
                  <a:lnTo>
                    <a:pt x="37" y="0"/>
                  </a:lnTo>
                  <a:lnTo>
                    <a:pt x="1" y="3265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5200552" y="3722411"/>
              <a:ext cx="210813" cy="112985"/>
            </a:xfrm>
            <a:custGeom>
              <a:avLst/>
              <a:gdLst/>
              <a:ahLst/>
              <a:cxnLst/>
              <a:rect l="l" t="t" r="r" b="b"/>
              <a:pathLst>
                <a:path w="7232" h="3876" extrusionOk="0">
                  <a:moveTo>
                    <a:pt x="6695" y="3876"/>
                  </a:moveTo>
                  <a:lnTo>
                    <a:pt x="1" y="1583"/>
                  </a:lnTo>
                  <a:lnTo>
                    <a:pt x="538" y="1"/>
                  </a:lnTo>
                  <a:lnTo>
                    <a:pt x="7232" y="22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198220" y="3427763"/>
              <a:ext cx="117853" cy="87800"/>
            </a:xfrm>
            <a:custGeom>
              <a:avLst/>
              <a:gdLst/>
              <a:ahLst/>
              <a:cxnLst/>
              <a:rect l="l" t="t" r="r" b="b"/>
              <a:pathLst>
                <a:path w="4043" h="3012" extrusionOk="0">
                  <a:moveTo>
                    <a:pt x="3549" y="2722"/>
                  </a:moveTo>
                  <a:cubicBezTo>
                    <a:pt x="3709" y="2312"/>
                    <a:pt x="3854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31" y="222"/>
                    <a:pt x="962" y="40"/>
                  </a:cubicBezTo>
                  <a:cubicBezTo>
                    <a:pt x="741" y="0"/>
                    <a:pt x="534" y="98"/>
                    <a:pt x="473" y="269"/>
                  </a:cubicBezTo>
                  <a:cubicBezTo>
                    <a:pt x="327" y="679"/>
                    <a:pt x="193" y="1096"/>
                    <a:pt x="66" y="1517"/>
                  </a:cubicBezTo>
                  <a:cubicBezTo>
                    <a:pt x="1" y="1738"/>
                    <a:pt x="157" y="1960"/>
                    <a:pt x="378" y="1996"/>
                  </a:cubicBezTo>
                  <a:cubicBezTo>
                    <a:pt x="1300" y="2141"/>
                    <a:pt x="2192" y="2449"/>
                    <a:pt x="3009" y="2903"/>
                  </a:cubicBezTo>
                  <a:cubicBezTo>
                    <a:pt x="3208" y="3012"/>
                    <a:pt x="3466" y="2936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5474153" y="3522413"/>
              <a:ext cx="117853" cy="87829"/>
            </a:xfrm>
            <a:custGeom>
              <a:avLst/>
              <a:gdLst/>
              <a:ahLst/>
              <a:cxnLst/>
              <a:rect l="l" t="t" r="r" b="b"/>
              <a:pathLst>
                <a:path w="4043" h="3013" extrusionOk="0">
                  <a:moveTo>
                    <a:pt x="3549" y="2722"/>
                  </a:moveTo>
                  <a:cubicBezTo>
                    <a:pt x="3705" y="2312"/>
                    <a:pt x="3851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28" y="222"/>
                    <a:pt x="962" y="41"/>
                  </a:cubicBezTo>
                  <a:cubicBezTo>
                    <a:pt x="741" y="1"/>
                    <a:pt x="531" y="99"/>
                    <a:pt x="473" y="269"/>
                  </a:cubicBezTo>
                  <a:cubicBezTo>
                    <a:pt x="328" y="679"/>
                    <a:pt x="193" y="1096"/>
                    <a:pt x="63" y="1521"/>
                  </a:cubicBezTo>
                  <a:cubicBezTo>
                    <a:pt x="1" y="1739"/>
                    <a:pt x="153" y="1960"/>
                    <a:pt x="378" y="1996"/>
                  </a:cubicBezTo>
                  <a:cubicBezTo>
                    <a:pt x="1300" y="2141"/>
                    <a:pt x="2192" y="2450"/>
                    <a:pt x="3009" y="2903"/>
                  </a:cubicBezTo>
                  <a:cubicBezTo>
                    <a:pt x="3205" y="3012"/>
                    <a:pt x="3462" y="2929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5392825" y="3580684"/>
              <a:ext cx="199940" cy="409353"/>
            </a:xfrm>
            <a:custGeom>
              <a:avLst/>
              <a:gdLst/>
              <a:ahLst/>
              <a:cxnLst/>
              <a:rect l="l" t="t" r="r" b="b"/>
              <a:pathLst>
                <a:path w="6859" h="14043" extrusionOk="0">
                  <a:moveTo>
                    <a:pt x="6858" y="1670"/>
                  </a:moveTo>
                  <a:cubicBezTo>
                    <a:pt x="6858" y="1670"/>
                    <a:pt x="6688" y="4667"/>
                    <a:pt x="6412" y="7675"/>
                  </a:cubicBezTo>
                  <a:cubicBezTo>
                    <a:pt x="6474" y="7620"/>
                    <a:pt x="6539" y="7566"/>
                    <a:pt x="6597" y="7508"/>
                  </a:cubicBezTo>
                  <a:cubicBezTo>
                    <a:pt x="6492" y="8524"/>
                    <a:pt x="6343" y="9536"/>
                    <a:pt x="6165" y="10544"/>
                  </a:cubicBezTo>
                  <a:cubicBezTo>
                    <a:pt x="6002" y="11470"/>
                    <a:pt x="5900" y="12486"/>
                    <a:pt x="5574" y="13375"/>
                  </a:cubicBezTo>
                  <a:cubicBezTo>
                    <a:pt x="5574" y="13375"/>
                    <a:pt x="5204" y="14024"/>
                    <a:pt x="4152" y="14035"/>
                  </a:cubicBezTo>
                  <a:cubicBezTo>
                    <a:pt x="3295" y="14042"/>
                    <a:pt x="2515" y="13538"/>
                    <a:pt x="2120" y="12783"/>
                  </a:cubicBezTo>
                  <a:lnTo>
                    <a:pt x="1" y="8705"/>
                  </a:lnTo>
                  <a:lnTo>
                    <a:pt x="984" y="5748"/>
                  </a:lnTo>
                  <a:lnTo>
                    <a:pt x="1993" y="1"/>
                  </a:lnTo>
                  <a:cubicBezTo>
                    <a:pt x="1989" y="1"/>
                    <a:pt x="4855" y="48"/>
                    <a:pt x="6858" y="1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5225212" y="3452919"/>
              <a:ext cx="344582" cy="134790"/>
            </a:xfrm>
            <a:custGeom>
              <a:avLst/>
              <a:gdLst/>
              <a:ahLst/>
              <a:cxnLst/>
              <a:rect l="l" t="t" r="r" b="b"/>
              <a:pathLst>
                <a:path w="11821" h="4624" extrusionOk="0">
                  <a:moveTo>
                    <a:pt x="2224" y="1884"/>
                  </a:moveTo>
                  <a:cubicBezTo>
                    <a:pt x="2268" y="2334"/>
                    <a:pt x="2558" y="2715"/>
                    <a:pt x="2972" y="2856"/>
                  </a:cubicBezTo>
                  <a:lnTo>
                    <a:pt x="7721" y="4485"/>
                  </a:lnTo>
                  <a:cubicBezTo>
                    <a:pt x="8131" y="4623"/>
                    <a:pt x="8595" y="4507"/>
                    <a:pt x="8904" y="4177"/>
                  </a:cubicBezTo>
                  <a:lnTo>
                    <a:pt x="9470" y="3571"/>
                  </a:lnTo>
                  <a:cubicBezTo>
                    <a:pt x="9985" y="3618"/>
                    <a:pt x="10867" y="3734"/>
                    <a:pt x="11821" y="4050"/>
                  </a:cubicBezTo>
                  <a:cubicBezTo>
                    <a:pt x="10061" y="3150"/>
                    <a:pt x="8164" y="3125"/>
                    <a:pt x="8164" y="3125"/>
                  </a:cubicBezTo>
                  <a:lnTo>
                    <a:pt x="7420" y="3890"/>
                  </a:lnTo>
                  <a:lnTo>
                    <a:pt x="5497" y="3234"/>
                  </a:lnTo>
                  <a:lnTo>
                    <a:pt x="3574" y="2573"/>
                  </a:lnTo>
                  <a:lnTo>
                    <a:pt x="3458" y="1514"/>
                  </a:lnTo>
                  <a:cubicBezTo>
                    <a:pt x="3458" y="1514"/>
                    <a:pt x="1941" y="375"/>
                    <a:pt x="0" y="1"/>
                  </a:cubicBezTo>
                  <a:cubicBezTo>
                    <a:pt x="943" y="338"/>
                    <a:pt x="1716" y="788"/>
                    <a:pt x="2148" y="1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4988281" y="3483294"/>
              <a:ext cx="324935" cy="352424"/>
            </a:xfrm>
            <a:custGeom>
              <a:avLst/>
              <a:gdLst/>
              <a:ahLst/>
              <a:cxnLst/>
              <a:rect l="l" t="t" r="r" b="b"/>
              <a:pathLst>
                <a:path w="11147" h="12090" extrusionOk="0">
                  <a:moveTo>
                    <a:pt x="6274" y="55"/>
                  </a:moveTo>
                  <a:cubicBezTo>
                    <a:pt x="6274" y="55"/>
                    <a:pt x="4569" y="2525"/>
                    <a:pt x="2947" y="5069"/>
                  </a:cubicBezTo>
                  <a:cubicBezTo>
                    <a:pt x="2929" y="4989"/>
                    <a:pt x="2914" y="4906"/>
                    <a:pt x="2900" y="4826"/>
                  </a:cubicBezTo>
                  <a:cubicBezTo>
                    <a:pt x="2359" y="5689"/>
                    <a:pt x="1858" y="6585"/>
                    <a:pt x="1376" y="7485"/>
                  </a:cubicBezTo>
                  <a:cubicBezTo>
                    <a:pt x="937" y="8316"/>
                    <a:pt x="393" y="9183"/>
                    <a:pt x="106" y="10079"/>
                  </a:cubicBezTo>
                  <a:cubicBezTo>
                    <a:pt x="106" y="10079"/>
                    <a:pt x="1" y="10820"/>
                    <a:pt x="828" y="11473"/>
                  </a:cubicBezTo>
                  <a:cubicBezTo>
                    <a:pt x="1499" y="12010"/>
                    <a:pt x="2424" y="12090"/>
                    <a:pt x="3201" y="11730"/>
                  </a:cubicBezTo>
                  <a:lnTo>
                    <a:pt x="7373" y="9815"/>
                  </a:lnTo>
                  <a:lnTo>
                    <a:pt x="8407" y="6876"/>
                  </a:lnTo>
                  <a:lnTo>
                    <a:pt x="11136" y="1724"/>
                  </a:lnTo>
                  <a:cubicBezTo>
                    <a:pt x="11147" y="1724"/>
                    <a:pt x="8854" y="0"/>
                    <a:pt x="6274" y="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5072904" y="3449130"/>
              <a:ext cx="528315" cy="383614"/>
            </a:xfrm>
            <a:custGeom>
              <a:avLst/>
              <a:gdLst/>
              <a:ahLst/>
              <a:cxnLst/>
              <a:rect l="l" t="t" r="r" b="b"/>
              <a:pathLst>
                <a:path w="18124" h="13160" extrusionOk="0">
                  <a:moveTo>
                    <a:pt x="17561" y="12021"/>
                  </a:moveTo>
                  <a:cubicBezTo>
                    <a:pt x="17906" y="8733"/>
                    <a:pt x="18124" y="4877"/>
                    <a:pt x="18124" y="4877"/>
                  </a:cubicBezTo>
                  <a:cubicBezTo>
                    <a:pt x="17786" y="4601"/>
                    <a:pt x="17412" y="4369"/>
                    <a:pt x="17042" y="4180"/>
                  </a:cubicBezTo>
                  <a:cubicBezTo>
                    <a:pt x="16088" y="3864"/>
                    <a:pt x="15210" y="3748"/>
                    <a:pt x="14691" y="3701"/>
                  </a:cubicBezTo>
                  <a:lnTo>
                    <a:pt x="14125" y="4307"/>
                  </a:lnTo>
                  <a:cubicBezTo>
                    <a:pt x="13817" y="4637"/>
                    <a:pt x="13352" y="4753"/>
                    <a:pt x="12942" y="4615"/>
                  </a:cubicBezTo>
                  <a:lnTo>
                    <a:pt x="8193" y="2986"/>
                  </a:lnTo>
                  <a:cubicBezTo>
                    <a:pt x="7779" y="2845"/>
                    <a:pt x="7489" y="2468"/>
                    <a:pt x="7446" y="2014"/>
                  </a:cubicBezTo>
                  <a:lnTo>
                    <a:pt x="7366" y="1190"/>
                  </a:lnTo>
                  <a:cubicBezTo>
                    <a:pt x="6930" y="907"/>
                    <a:pt x="6165" y="461"/>
                    <a:pt x="5221" y="124"/>
                  </a:cubicBezTo>
                  <a:cubicBezTo>
                    <a:pt x="4808" y="47"/>
                    <a:pt x="4380" y="0"/>
                    <a:pt x="3937" y="11"/>
                  </a:cubicBezTo>
                  <a:cubicBezTo>
                    <a:pt x="3937" y="11"/>
                    <a:pt x="1746" y="3190"/>
                    <a:pt x="0" y="5998"/>
                  </a:cubicBezTo>
                  <a:cubicBezTo>
                    <a:pt x="153" y="7112"/>
                    <a:pt x="871" y="8117"/>
                    <a:pt x="2010" y="8505"/>
                  </a:cubicBezTo>
                  <a:lnTo>
                    <a:pt x="4982" y="9521"/>
                  </a:lnTo>
                  <a:lnTo>
                    <a:pt x="5011" y="9506"/>
                  </a:lnTo>
                  <a:lnTo>
                    <a:pt x="8233" y="10609"/>
                  </a:lnTo>
                  <a:lnTo>
                    <a:pt x="11451" y="11712"/>
                  </a:lnTo>
                  <a:lnTo>
                    <a:pt x="11466" y="11745"/>
                  </a:lnTo>
                  <a:lnTo>
                    <a:pt x="14437" y="12761"/>
                  </a:lnTo>
                  <a:cubicBezTo>
                    <a:pt x="15573" y="13160"/>
                    <a:pt x="16756" y="12808"/>
                    <a:pt x="17561" y="120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5092784" y="3491631"/>
              <a:ext cx="494471" cy="322603"/>
            </a:xfrm>
            <a:custGeom>
              <a:avLst/>
              <a:gdLst/>
              <a:ahLst/>
              <a:cxnLst/>
              <a:rect l="l" t="t" r="r" b="b"/>
              <a:pathLst>
                <a:path w="16963" h="11067" extrusionOk="0">
                  <a:moveTo>
                    <a:pt x="16730" y="8045"/>
                  </a:moveTo>
                  <a:cubicBezTo>
                    <a:pt x="16778" y="7537"/>
                    <a:pt x="16821" y="7029"/>
                    <a:pt x="16868" y="6532"/>
                  </a:cubicBezTo>
                  <a:cubicBezTo>
                    <a:pt x="16963" y="5392"/>
                    <a:pt x="16273" y="4337"/>
                    <a:pt x="15192" y="3967"/>
                  </a:cubicBezTo>
                  <a:lnTo>
                    <a:pt x="4699" y="371"/>
                  </a:lnTo>
                  <a:cubicBezTo>
                    <a:pt x="3618" y="1"/>
                    <a:pt x="2428" y="411"/>
                    <a:pt x="1804" y="1369"/>
                  </a:cubicBezTo>
                  <a:cubicBezTo>
                    <a:pt x="1532" y="1790"/>
                    <a:pt x="1256" y="2218"/>
                    <a:pt x="980" y="2646"/>
                  </a:cubicBezTo>
                  <a:cubicBezTo>
                    <a:pt x="1" y="4181"/>
                    <a:pt x="654" y="6216"/>
                    <a:pt x="2301" y="6782"/>
                  </a:cubicBezTo>
                  <a:lnTo>
                    <a:pt x="13153" y="10501"/>
                  </a:lnTo>
                  <a:cubicBezTo>
                    <a:pt x="14800" y="11067"/>
                    <a:pt x="16563" y="9859"/>
                    <a:pt x="16730" y="80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5134235" y="3511948"/>
              <a:ext cx="170090" cy="170003"/>
            </a:xfrm>
            <a:custGeom>
              <a:avLst/>
              <a:gdLst/>
              <a:ahLst/>
              <a:cxnLst/>
              <a:rect l="l" t="t" r="r" b="b"/>
              <a:pathLst>
                <a:path w="5835" h="5832" extrusionOk="0">
                  <a:moveTo>
                    <a:pt x="5835" y="2918"/>
                  </a:moveTo>
                  <a:cubicBezTo>
                    <a:pt x="5835" y="4529"/>
                    <a:pt x="4529" y="5831"/>
                    <a:pt x="2918" y="5831"/>
                  </a:cubicBezTo>
                  <a:cubicBezTo>
                    <a:pt x="1307" y="5831"/>
                    <a:pt x="1" y="4529"/>
                    <a:pt x="1" y="2918"/>
                  </a:cubicBezTo>
                  <a:cubicBezTo>
                    <a:pt x="1" y="1307"/>
                    <a:pt x="1307" y="0"/>
                    <a:pt x="2918" y="0"/>
                  </a:cubicBezTo>
                  <a:cubicBezTo>
                    <a:pt x="4529" y="0"/>
                    <a:pt x="5835" y="1307"/>
                    <a:pt x="5835" y="29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5153270" y="3542206"/>
              <a:ext cx="44366" cy="77218"/>
            </a:xfrm>
            <a:custGeom>
              <a:avLst/>
              <a:gdLst/>
              <a:ahLst/>
              <a:cxnLst/>
              <a:rect l="l" t="t" r="r" b="b"/>
              <a:pathLst>
                <a:path w="1522" h="2649" extrusionOk="0">
                  <a:moveTo>
                    <a:pt x="1064" y="1470"/>
                  </a:moveTo>
                  <a:cubicBezTo>
                    <a:pt x="1151" y="1212"/>
                    <a:pt x="1314" y="1002"/>
                    <a:pt x="1521" y="853"/>
                  </a:cubicBezTo>
                  <a:lnTo>
                    <a:pt x="1104" y="0"/>
                  </a:lnTo>
                  <a:cubicBezTo>
                    <a:pt x="683" y="258"/>
                    <a:pt x="346" y="664"/>
                    <a:pt x="175" y="1161"/>
                  </a:cubicBezTo>
                  <a:cubicBezTo>
                    <a:pt x="1" y="1666"/>
                    <a:pt x="19" y="2188"/>
                    <a:pt x="193" y="2649"/>
                  </a:cubicBezTo>
                  <a:lnTo>
                    <a:pt x="1046" y="2232"/>
                  </a:lnTo>
                  <a:cubicBezTo>
                    <a:pt x="977" y="1992"/>
                    <a:pt x="977" y="1724"/>
                    <a:pt x="1064" y="14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5240866" y="3574679"/>
              <a:ext cx="44337" cy="77218"/>
            </a:xfrm>
            <a:custGeom>
              <a:avLst/>
              <a:gdLst/>
              <a:ahLst/>
              <a:cxnLst/>
              <a:rect l="l" t="t" r="r" b="b"/>
              <a:pathLst>
                <a:path w="1521" h="2649" extrusionOk="0">
                  <a:moveTo>
                    <a:pt x="457" y="1179"/>
                  </a:moveTo>
                  <a:cubicBezTo>
                    <a:pt x="370" y="1437"/>
                    <a:pt x="207" y="1644"/>
                    <a:pt x="0" y="1796"/>
                  </a:cubicBezTo>
                  <a:lnTo>
                    <a:pt x="417" y="2649"/>
                  </a:lnTo>
                  <a:cubicBezTo>
                    <a:pt x="838" y="2387"/>
                    <a:pt x="1172" y="1985"/>
                    <a:pt x="1346" y="1488"/>
                  </a:cubicBezTo>
                  <a:cubicBezTo>
                    <a:pt x="1520" y="983"/>
                    <a:pt x="1502" y="461"/>
                    <a:pt x="1328" y="0"/>
                  </a:cubicBezTo>
                  <a:lnTo>
                    <a:pt x="475" y="417"/>
                  </a:lnTo>
                  <a:cubicBezTo>
                    <a:pt x="548" y="657"/>
                    <a:pt x="548" y="918"/>
                    <a:pt x="457" y="117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5164376" y="3618666"/>
              <a:ext cx="77247" cy="44337"/>
            </a:xfrm>
            <a:custGeom>
              <a:avLst/>
              <a:gdLst/>
              <a:ahLst/>
              <a:cxnLst/>
              <a:rect l="l" t="t" r="r" b="b"/>
              <a:pathLst>
                <a:path w="2650" h="1521" extrusionOk="0">
                  <a:moveTo>
                    <a:pt x="2239" y="476"/>
                  </a:moveTo>
                  <a:cubicBezTo>
                    <a:pt x="1996" y="548"/>
                    <a:pt x="1732" y="548"/>
                    <a:pt x="1470" y="458"/>
                  </a:cubicBezTo>
                  <a:cubicBezTo>
                    <a:pt x="1213" y="370"/>
                    <a:pt x="1006" y="207"/>
                    <a:pt x="853" y="0"/>
                  </a:cubicBezTo>
                  <a:lnTo>
                    <a:pt x="1" y="418"/>
                  </a:lnTo>
                  <a:cubicBezTo>
                    <a:pt x="258" y="838"/>
                    <a:pt x="661" y="1172"/>
                    <a:pt x="1162" y="1346"/>
                  </a:cubicBezTo>
                  <a:cubicBezTo>
                    <a:pt x="1666" y="1521"/>
                    <a:pt x="2189" y="1499"/>
                    <a:pt x="2649" y="132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5196966" y="3531100"/>
              <a:ext cx="77218" cy="44337"/>
            </a:xfrm>
            <a:custGeom>
              <a:avLst/>
              <a:gdLst/>
              <a:ahLst/>
              <a:cxnLst/>
              <a:rect l="l" t="t" r="r" b="b"/>
              <a:pathLst>
                <a:path w="2649" h="1521" extrusionOk="0">
                  <a:moveTo>
                    <a:pt x="414" y="1045"/>
                  </a:moveTo>
                  <a:cubicBezTo>
                    <a:pt x="653" y="973"/>
                    <a:pt x="922" y="973"/>
                    <a:pt x="1180" y="1063"/>
                  </a:cubicBezTo>
                  <a:cubicBezTo>
                    <a:pt x="1437" y="1150"/>
                    <a:pt x="1648" y="1314"/>
                    <a:pt x="1796" y="1520"/>
                  </a:cubicBezTo>
                  <a:lnTo>
                    <a:pt x="2649" y="1103"/>
                  </a:lnTo>
                  <a:cubicBezTo>
                    <a:pt x="2391" y="682"/>
                    <a:pt x="1985" y="345"/>
                    <a:pt x="1488" y="174"/>
                  </a:cubicBezTo>
                  <a:cubicBezTo>
                    <a:pt x="984" y="0"/>
                    <a:pt x="461" y="18"/>
                    <a:pt x="0" y="19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5200231" y="3578060"/>
              <a:ext cx="38099" cy="37982"/>
            </a:xfrm>
            <a:custGeom>
              <a:avLst/>
              <a:gdLst/>
              <a:ahLst/>
              <a:cxnLst/>
              <a:rect l="l" t="t" r="r" b="b"/>
              <a:pathLst>
                <a:path w="1307" h="1303" extrusionOk="0">
                  <a:moveTo>
                    <a:pt x="1202" y="838"/>
                  </a:moveTo>
                  <a:cubicBezTo>
                    <a:pt x="1100" y="1143"/>
                    <a:pt x="766" y="1303"/>
                    <a:pt x="465" y="1201"/>
                  </a:cubicBezTo>
                  <a:cubicBezTo>
                    <a:pt x="160" y="1103"/>
                    <a:pt x="1" y="766"/>
                    <a:pt x="102" y="465"/>
                  </a:cubicBezTo>
                  <a:cubicBezTo>
                    <a:pt x="204" y="160"/>
                    <a:pt x="538" y="0"/>
                    <a:pt x="839" y="102"/>
                  </a:cubicBezTo>
                  <a:cubicBezTo>
                    <a:pt x="1144" y="203"/>
                    <a:pt x="1307" y="533"/>
                    <a:pt x="1202" y="8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5437687" y="3603975"/>
              <a:ext cx="108963" cy="82815"/>
            </a:xfrm>
            <a:custGeom>
              <a:avLst/>
              <a:gdLst/>
              <a:ahLst/>
              <a:cxnLst/>
              <a:rect l="l" t="t" r="r" b="b"/>
              <a:pathLst>
                <a:path w="3738" h="2841" extrusionOk="0">
                  <a:moveTo>
                    <a:pt x="2359" y="210"/>
                  </a:moveTo>
                  <a:lnTo>
                    <a:pt x="613" y="1063"/>
                  </a:lnTo>
                  <a:cubicBezTo>
                    <a:pt x="182" y="1274"/>
                    <a:pt x="0" y="1796"/>
                    <a:pt x="214" y="2228"/>
                  </a:cubicBezTo>
                  <a:cubicBezTo>
                    <a:pt x="428" y="2660"/>
                    <a:pt x="947" y="2841"/>
                    <a:pt x="1379" y="2627"/>
                  </a:cubicBezTo>
                  <a:lnTo>
                    <a:pt x="3124" y="1774"/>
                  </a:lnTo>
                  <a:cubicBezTo>
                    <a:pt x="3556" y="1560"/>
                    <a:pt x="3737" y="1038"/>
                    <a:pt x="3523" y="610"/>
                  </a:cubicBezTo>
                  <a:cubicBezTo>
                    <a:pt x="3313" y="178"/>
                    <a:pt x="2790" y="0"/>
                    <a:pt x="2359" y="21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5449726" y="3636535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4" y="432"/>
                  </a:moveTo>
                  <a:cubicBezTo>
                    <a:pt x="1361" y="733"/>
                    <a:pt x="1231" y="1093"/>
                    <a:pt x="930" y="1227"/>
                  </a:cubicBezTo>
                  <a:cubicBezTo>
                    <a:pt x="632" y="1365"/>
                    <a:pt x="273" y="1231"/>
                    <a:pt x="135" y="933"/>
                  </a:cubicBezTo>
                  <a:cubicBezTo>
                    <a:pt x="1" y="635"/>
                    <a:pt x="131" y="276"/>
                    <a:pt x="433" y="138"/>
                  </a:cubicBezTo>
                  <a:cubicBezTo>
                    <a:pt x="734" y="1"/>
                    <a:pt x="1089" y="135"/>
                    <a:pt x="1224" y="43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5494354" y="3614644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7" y="436"/>
                  </a:moveTo>
                  <a:cubicBezTo>
                    <a:pt x="1362" y="737"/>
                    <a:pt x="1231" y="1093"/>
                    <a:pt x="933" y="1230"/>
                  </a:cubicBezTo>
                  <a:cubicBezTo>
                    <a:pt x="632" y="1365"/>
                    <a:pt x="273" y="1234"/>
                    <a:pt x="139" y="937"/>
                  </a:cubicBezTo>
                  <a:cubicBezTo>
                    <a:pt x="1" y="635"/>
                    <a:pt x="135" y="276"/>
                    <a:pt x="433" y="142"/>
                  </a:cubicBezTo>
                  <a:cubicBezTo>
                    <a:pt x="734" y="0"/>
                    <a:pt x="1086" y="138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5450367" y="3674080"/>
              <a:ext cx="108963" cy="82844"/>
            </a:xfrm>
            <a:custGeom>
              <a:avLst/>
              <a:gdLst/>
              <a:ahLst/>
              <a:cxnLst/>
              <a:rect l="l" t="t" r="r" b="b"/>
              <a:pathLst>
                <a:path w="3738" h="2842" extrusionOk="0">
                  <a:moveTo>
                    <a:pt x="2359" y="211"/>
                  </a:moveTo>
                  <a:lnTo>
                    <a:pt x="614" y="1064"/>
                  </a:lnTo>
                  <a:cubicBezTo>
                    <a:pt x="182" y="1278"/>
                    <a:pt x="1" y="1800"/>
                    <a:pt x="215" y="2228"/>
                  </a:cubicBezTo>
                  <a:cubicBezTo>
                    <a:pt x="425" y="2660"/>
                    <a:pt x="948" y="2841"/>
                    <a:pt x="1379" y="2631"/>
                  </a:cubicBezTo>
                  <a:lnTo>
                    <a:pt x="3125" y="1775"/>
                  </a:lnTo>
                  <a:cubicBezTo>
                    <a:pt x="3556" y="1564"/>
                    <a:pt x="3738" y="1042"/>
                    <a:pt x="3524" y="610"/>
                  </a:cubicBezTo>
                  <a:cubicBezTo>
                    <a:pt x="3313" y="182"/>
                    <a:pt x="2791" y="1"/>
                    <a:pt x="2359" y="2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5462523" y="3706670"/>
              <a:ext cx="39702" cy="39877"/>
            </a:xfrm>
            <a:custGeom>
              <a:avLst/>
              <a:gdLst/>
              <a:ahLst/>
              <a:cxnLst/>
              <a:rect l="l" t="t" r="r" b="b"/>
              <a:pathLst>
                <a:path w="1362" h="1368" extrusionOk="0">
                  <a:moveTo>
                    <a:pt x="1227" y="435"/>
                  </a:moveTo>
                  <a:cubicBezTo>
                    <a:pt x="1361" y="737"/>
                    <a:pt x="1231" y="1096"/>
                    <a:pt x="930" y="1230"/>
                  </a:cubicBezTo>
                  <a:cubicBezTo>
                    <a:pt x="632" y="1368"/>
                    <a:pt x="273" y="1234"/>
                    <a:pt x="139" y="936"/>
                  </a:cubicBezTo>
                  <a:cubicBezTo>
                    <a:pt x="1" y="635"/>
                    <a:pt x="131" y="279"/>
                    <a:pt x="433" y="142"/>
                  </a:cubicBezTo>
                  <a:cubicBezTo>
                    <a:pt x="730" y="0"/>
                    <a:pt x="1086" y="134"/>
                    <a:pt x="1227" y="43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5507064" y="3684866"/>
              <a:ext cx="39673" cy="39790"/>
            </a:xfrm>
            <a:custGeom>
              <a:avLst/>
              <a:gdLst/>
              <a:ahLst/>
              <a:cxnLst/>
              <a:rect l="l" t="t" r="r" b="b"/>
              <a:pathLst>
                <a:path w="1361" h="1365" extrusionOk="0">
                  <a:moveTo>
                    <a:pt x="1227" y="436"/>
                  </a:moveTo>
                  <a:cubicBezTo>
                    <a:pt x="1361" y="737"/>
                    <a:pt x="1230" y="1093"/>
                    <a:pt x="933" y="1231"/>
                  </a:cubicBezTo>
                  <a:cubicBezTo>
                    <a:pt x="632" y="1365"/>
                    <a:pt x="272" y="1234"/>
                    <a:pt x="138" y="937"/>
                  </a:cubicBezTo>
                  <a:cubicBezTo>
                    <a:pt x="0" y="636"/>
                    <a:pt x="135" y="276"/>
                    <a:pt x="432" y="142"/>
                  </a:cubicBezTo>
                  <a:cubicBezTo>
                    <a:pt x="733" y="1"/>
                    <a:pt x="1089" y="131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5326509" y="3642569"/>
              <a:ext cx="62877" cy="34834"/>
            </a:xfrm>
            <a:custGeom>
              <a:avLst/>
              <a:gdLst/>
              <a:ahLst/>
              <a:cxnLst/>
              <a:rect l="l" t="t" r="r" b="b"/>
              <a:pathLst>
                <a:path w="2157" h="1195" extrusionOk="0">
                  <a:moveTo>
                    <a:pt x="1906" y="555"/>
                  </a:moveTo>
                  <a:lnTo>
                    <a:pt x="454" y="55"/>
                  </a:lnTo>
                  <a:cubicBezTo>
                    <a:pt x="291" y="0"/>
                    <a:pt x="117" y="87"/>
                    <a:pt x="59" y="247"/>
                  </a:cubicBezTo>
                  <a:cubicBezTo>
                    <a:pt x="1" y="403"/>
                    <a:pt x="92" y="581"/>
                    <a:pt x="251" y="639"/>
                  </a:cubicBezTo>
                  <a:lnTo>
                    <a:pt x="1703" y="1140"/>
                  </a:lnTo>
                  <a:cubicBezTo>
                    <a:pt x="1866" y="1194"/>
                    <a:pt x="2036" y="1107"/>
                    <a:pt x="2094" y="947"/>
                  </a:cubicBezTo>
                  <a:cubicBezTo>
                    <a:pt x="2156" y="784"/>
                    <a:pt x="2069" y="610"/>
                    <a:pt x="1906" y="5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5314994" y="3676820"/>
              <a:ext cx="62527" cy="34718"/>
            </a:xfrm>
            <a:custGeom>
              <a:avLst/>
              <a:gdLst/>
              <a:ahLst/>
              <a:cxnLst/>
              <a:rect l="l" t="t" r="r" b="b"/>
              <a:pathLst>
                <a:path w="2145" h="1191" extrusionOk="0">
                  <a:moveTo>
                    <a:pt x="1902" y="552"/>
                  </a:moveTo>
                  <a:lnTo>
                    <a:pt x="450" y="55"/>
                  </a:lnTo>
                  <a:cubicBezTo>
                    <a:pt x="287" y="1"/>
                    <a:pt x="113" y="88"/>
                    <a:pt x="55" y="244"/>
                  </a:cubicBezTo>
                  <a:cubicBezTo>
                    <a:pt x="0" y="407"/>
                    <a:pt x="88" y="581"/>
                    <a:pt x="247" y="639"/>
                  </a:cubicBezTo>
                  <a:lnTo>
                    <a:pt x="1698" y="1137"/>
                  </a:lnTo>
                  <a:cubicBezTo>
                    <a:pt x="1862" y="1191"/>
                    <a:pt x="2032" y="1108"/>
                    <a:pt x="2090" y="948"/>
                  </a:cubicBezTo>
                  <a:cubicBezTo>
                    <a:pt x="2145" y="785"/>
                    <a:pt x="2061" y="607"/>
                    <a:pt x="1902" y="5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5354755" y="3622776"/>
              <a:ext cx="26789" cy="14837"/>
            </a:xfrm>
            <a:custGeom>
              <a:avLst/>
              <a:gdLst/>
              <a:ahLst/>
              <a:cxnLst/>
              <a:rect l="l" t="t" r="r" b="b"/>
              <a:pathLst>
                <a:path w="919" h="509" extrusionOk="0">
                  <a:moveTo>
                    <a:pt x="813" y="237"/>
                  </a:moveTo>
                  <a:lnTo>
                    <a:pt x="193" y="23"/>
                  </a:lnTo>
                  <a:cubicBezTo>
                    <a:pt x="124" y="1"/>
                    <a:pt x="48" y="37"/>
                    <a:pt x="26" y="102"/>
                  </a:cubicBezTo>
                  <a:cubicBezTo>
                    <a:pt x="1" y="171"/>
                    <a:pt x="37" y="248"/>
                    <a:pt x="106" y="273"/>
                  </a:cubicBezTo>
                  <a:lnTo>
                    <a:pt x="726" y="483"/>
                  </a:lnTo>
                  <a:cubicBezTo>
                    <a:pt x="795" y="509"/>
                    <a:pt x="871" y="473"/>
                    <a:pt x="897" y="404"/>
                  </a:cubicBezTo>
                  <a:cubicBezTo>
                    <a:pt x="919" y="335"/>
                    <a:pt x="882" y="258"/>
                    <a:pt x="813" y="23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5428155" y="3678424"/>
              <a:ext cx="263166" cy="413026"/>
            </a:xfrm>
            <a:custGeom>
              <a:avLst/>
              <a:gdLst/>
              <a:ahLst/>
              <a:cxnLst/>
              <a:rect l="l" t="t" r="r" b="b"/>
              <a:pathLst>
                <a:path w="9028" h="14169" extrusionOk="0">
                  <a:moveTo>
                    <a:pt x="9028" y="8788"/>
                  </a:moveTo>
                  <a:lnTo>
                    <a:pt x="7344" y="2787"/>
                  </a:lnTo>
                  <a:cubicBezTo>
                    <a:pt x="7344" y="2787"/>
                    <a:pt x="7047" y="2014"/>
                    <a:pt x="6963" y="1960"/>
                  </a:cubicBezTo>
                  <a:cubicBezTo>
                    <a:pt x="6880" y="1905"/>
                    <a:pt x="4072" y="44"/>
                    <a:pt x="4006" y="22"/>
                  </a:cubicBezTo>
                  <a:cubicBezTo>
                    <a:pt x="3937" y="0"/>
                    <a:pt x="2609" y="62"/>
                    <a:pt x="2856" y="1277"/>
                  </a:cubicBezTo>
                  <a:cubicBezTo>
                    <a:pt x="3106" y="2493"/>
                    <a:pt x="3995" y="3393"/>
                    <a:pt x="3995" y="3393"/>
                  </a:cubicBezTo>
                  <a:lnTo>
                    <a:pt x="3955" y="5490"/>
                  </a:lnTo>
                  <a:cubicBezTo>
                    <a:pt x="3955" y="5490"/>
                    <a:pt x="1" y="10199"/>
                    <a:pt x="4953" y="14169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5522601" y="3682213"/>
              <a:ext cx="63285" cy="41393"/>
            </a:xfrm>
            <a:custGeom>
              <a:avLst/>
              <a:gdLst/>
              <a:ahLst/>
              <a:cxnLst/>
              <a:rect l="l" t="t" r="r" b="b"/>
              <a:pathLst>
                <a:path w="2171" h="1420" extrusionOk="0">
                  <a:moveTo>
                    <a:pt x="1" y="509"/>
                  </a:moveTo>
                  <a:cubicBezTo>
                    <a:pt x="1" y="509"/>
                    <a:pt x="237" y="66"/>
                    <a:pt x="937" y="1"/>
                  </a:cubicBezTo>
                  <a:cubicBezTo>
                    <a:pt x="1187" y="161"/>
                    <a:pt x="1673" y="476"/>
                    <a:pt x="2170" y="803"/>
                  </a:cubicBezTo>
                  <a:lnTo>
                    <a:pt x="2170" y="803"/>
                  </a:lnTo>
                  <a:lnTo>
                    <a:pt x="541" y="1416"/>
                  </a:lnTo>
                  <a:cubicBezTo>
                    <a:pt x="538" y="1420"/>
                    <a:pt x="135" y="1086"/>
                    <a:pt x="1" y="509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4896605" y="3552758"/>
              <a:ext cx="300915" cy="322312"/>
            </a:xfrm>
            <a:custGeom>
              <a:avLst/>
              <a:gdLst/>
              <a:ahLst/>
              <a:cxnLst/>
              <a:rect l="l" t="t" r="r" b="b"/>
              <a:pathLst>
                <a:path w="10323" h="11057" extrusionOk="0">
                  <a:moveTo>
                    <a:pt x="0" y="4311"/>
                  </a:moveTo>
                  <a:lnTo>
                    <a:pt x="4895" y="455"/>
                  </a:lnTo>
                  <a:cubicBezTo>
                    <a:pt x="4895" y="455"/>
                    <a:pt x="5591" y="1"/>
                    <a:pt x="5686" y="8"/>
                  </a:cubicBezTo>
                  <a:cubicBezTo>
                    <a:pt x="5787" y="12"/>
                    <a:pt x="9147" y="164"/>
                    <a:pt x="9216" y="182"/>
                  </a:cubicBezTo>
                  <a:cubicBezTo>
                    <a:pt x="9285" y="208"/>
                    <a:pt x="10322" y="1042"/>
                    <a:pt x="9401" y="1877"/>
                  </a:cubicBezTo>
                  <a:cubicBezTo>
                    <a:pt x="8479" y="2711"/>
                    <a:pt x="7238" y="2914"/>
                    <a:pt x="7238" y="2914"/>
                  </a:cubicBezTo>
                  <a:lnTo>
                    <a:pt x="6038" y="4634"/>
                  </a:lnTo>
                  <a:cubicBezTo>
                    <a:pt x="6038" y="4634"/>
                    <a:pt x="6458" y="10766"/>
                    <a:pt x="116" y="1105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5116804" y="3555615"/>
              <a:ext cx="58183" cy="42442"/>
            </a:xfrm>
            <a:custGeom>
              <a:avLst/>
              <a:gdLst/>
              <a:ahLst/>
              <a:cxnLst/>
              <a:rect l="l" t="t" r="r" b="b"/>
              <a:pathLst>
                <a:path w="1996" h="1456" extrusionOk="0">
                  <a:moveTo>
                    <a:pt x="1930" y="1042"/>
                  </a:moveTo>
                  <a:cubicBezTo>
                    <a:pt x="1930" y="1042"/>
                    <a:pt x="1996" y="545"/>
                    <a:pt x="1470" y="77"/>
                  </a:cubicBezTo>
                  <a:cubicBezTo>
                    <a:pt x="1176" y="59"/>
                    <a:pt x="595" y="30"/>
                    <a:pt x="0" y="1"/>
                  </a:cubicBezTo>
                  <a:lnTo>
                    <a:pt x="0" y="1"/>
                  </a:lnTo>
                  <a:lnTo>
                    <a:pt x="954" y="1456"/>
                  </a:lnTo>
                  <a:cubicBezTo>
                    <a:pt x="954" y="1456"/>
                    <a:pt x="1480" y="1423"/>
                    <a:pt x="1930" y="1042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5EB77A-C70A-0118-7F9F-30BEC33AC286}"/>
              </a:ext>
            </a:extLst>
          </p:cNvPr>
          <p:cNvSpPr txBox="1"/>
          <p:nvPr/>
        </p:nvSpPr>
        <p:spPr>
          <a:xfrm>
            <a:off x="1622287" y="3273026"/>
            <a:ext cx="167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Student: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Nikola Ceki</a:t>
            </a:r>
            <a:r>
              <a:rPr lang="sr-Latn-R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ć 1797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92850-5366-3CF4-7B48-A62AEFC3691B}"/>
              </a:ext>
            </a:extLst>
          </p:cNvPr>
          <p:cNvSpPr txBox="1"/>
          <p:nvPr/>
        </p:nvSpPr>
        <p:spPr>
          <a:xfrm>
            <a:off x="5057154" y="3273026"/>
            <a:ext cx="277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Mentor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</a:t>
            </a:r>
          </a:p>
          <a:p>
            <a:pPr algn="ctr"/>
            <a:r>
              <a:rPr lang="sr-Latn-R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prof. Dr Aleksandar </a:t>
            </a:r>
            <a:r>
              <a:rPr lang="sr-Latn-R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milosavljević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4620695E-107E-D147-13F5-8AF30159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BE143235-9FAA-207A-BA21-A2EB1D85C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Povezivanje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MySQL </a:t>
            </a:r>
            <a:r>
              <a:rPr lang="en-US" dirty="0" err="1"/>
              <a:t>bazom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3BE9BB-7563-ADC7-1F63-AA311A923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5"/>
            <a:ext cx="7309378" cy="35136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instalirati</a:t>
            </a:r>
            <a:r>
              <a:rPr lang="en-US" dirty="0"/>
              <a:t> TypeORM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err="1"/>
              <a:t>komandom</a:t>
            </a:r>
            <a:r>
              <a:rPr lang="en-US" dirty="0"/>
              <a:t> </a:t>
            </a:r>
            <a:br>
              <a:rPr lang="en-US" dirty="0"/>
            </a:br>
            <a:r>
              <a:rPr lang="nb-NO" b="1" i="1" dirty="0"/>
              <a:t>npm install --save typeorm mysql2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Konfiguracija</a:t>
            </a:r>
            <a:r>
              <a:rPr lang="en-US" dirty="0"/>
              <a:t> u </a:t>
            </a:r>
            <a:r>
              <a:rPr lang="en-US" dirty="0" err="1"/>
              <a:t>app.module.ts</a:t>
            </a:r>
            <a:endParaRPr lang="en-US" dirty="0"/>
          </a:p>
          <a:p>
            <a:pPr>
              <a:lnSpc>
                <a:spcPts val="1425"/>
              </a:lnSpc>
              <a:buNone/>
            </a:pP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TypeOrmModule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forRoot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3306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'123456'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connectTimeout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gamecenterdb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entities: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'/**/entities/*.entity{.ts,.js}'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synchronize: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0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5F81B6AC-C314-DF03-A5A1-65020428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B78B305A-BED1-8C02-016C-4E7A51F22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modela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62679EB-0CFB-B765-D6D6-D9FE966EA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6090178" cy="161055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dirty="0"/>
              <a:t>U </a:t>
            </a:r>
            <a:r>
              <a:rPr lang="en-US" sz="1600" dirty="0" err="1"/>
              <a:t>konfiguraciji</a:t>
            </a:r>
            <a:r>
              <a:rPr lang="en-US" sz="1600" dirty="0"/>
              <a:t> za </a:t>
            </a:r>
            <a:r>
              <a:rPr lang="en-US" sz="1600" dirty="0" err="1"/>
              <a:t>typeorm</a:t>
            </a:r>
            <a:r>
              <a:rPr lang="en-US" sz="1600" dirty="0"/>
              <a:t> module </a:t>
            </a:r>
            <a:r>
              <a:rPr lang="en-US" sz="1600" dirty="0" err="1"/>
              <a:t>navodi</a:t>
            </a:r>
            <a:r>
              <a:rPr lang="en-US" sz="1600" dirty="0"/>
              <a:t> se:</a:t>
            </a:r>
            <a:br>
              <a:rPr lang="en-US" dirty="0"/>
            </a:b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entities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'/**/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entities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/*.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{.ts,.js}’</a:t>
            </a:r>
            <a: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sr-Latn-RS" sz="1200" dirty="0">
                <a:solidFill>
                  <a:srgbClr val="CCCCCC"/>
                </a:solidFill>
                <a:latin typeface="Consolas" panose="020B0609020204030204" pitchFamily="49" charset="0"/>
              </a:rPr>
              <a:t>Što o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znacava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gde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se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nalaze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modeli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za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bazu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konkretno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nalaze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se u entities folder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fajl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se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zavrsava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sa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entity.ts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js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81A7E-B89C-50AA-6D6A-EB47FF26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44" y="2817540"/>
            <a:ext cx="2548362" cy="1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6237E2E2-6AD1-E2F8-DFB6-080F2FAC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A8925A5E-7417-0A78-C5CD-2B1773932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Primer </a:t>
            </a:r>
            <a:r>
              <a:rPr lang="en-US" dirty="0" err="1"/>
              <a:t>modela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E64CD4-8131-1B31-83A0-FD2364C92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6090178" cy="3231199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'profiles'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BaseEntity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PrimaryGeneratedColumn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nullable: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profileImagePath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OneToOne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cascade: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lnSpc>
                <a:spcPct val="150000"/>
              </a:lnSpc>
              <a:buNone/>
            </a:pP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2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1576205E-A068-FF70-C5C8-3D6E73AB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4C7E01A1-5027-5693-E1D8-1D73C706D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 </a:t>
            </a:r>
            <a:r>
              <a:rPr lang="en-US" dirty="0" err="1"/>
              <a:t>Autorizcija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309267-BCD8-8AC4-EAEC-07A758ACD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499" y="1129990"/>
            <a:ext cx="8260949" cy="290675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Passport.js je </a:t>
            </a:r>
            <a:r>
              <a:rPr lang="en-US" dirty="0" err="1"/>
              <a:t>popularna</a:t>
            </a:r>
            <a:r>
              <a:rPr lang="en-US" dirty="0"/>
              <a:t> </a:t>
            </a:r>
            <a:r>
              <a:rPr lang="en-US" dirty="0" err="1"/>
              <a:t>biblioteka</a:t>
            </a:r>
            <a:r>
              <a:rPr lang="en-US" dirty="0"/>
              <a:t> za </a:t>
            </a:r>
            <a:r>
              <a:rPr lang="en-US" dirty="0" err="1"/>
              <a:t>autentifikaciju</a:t>
            </a:r>
            <a:r>
              <a:rPr lang="en-US" dirty="0"/>
              <a:t> u Node.js </a:t>
            </a:r>
            <a:r>
              <a:rPr lang="en-US" dirty="0" err="1"/>
              <a:t>aplikacijama</a:t>
            </a:r>
            <a:r>
              <a:rPr lang="en-US" dirty="0"/>
              <a:t>, a u </a:t>
            </a:r>
            <a:r>
              <a:rPr lang="en-US" dirty="0" err="1"/>
              <a:t>kombinaciji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NestJS</a:t>
            </a:r>
            <a:r>
              <a:rPr lang="en-US" dirty="0"/>
              <a:t>-om </a:t>
            </a:r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snažan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fleksibilan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za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korisničkom</a:t>
            </a:r>
            <a:r>
              <a:rPr lang="en-US" dirty="0"/>
              <a:t> </a:t>
            </a:r>
            <a:r>
              <a:rPr lang="en-US" dirty="0" err="1"/>
              <a:t>autentifikacijom</a:t>
            </a:r>
            <a:r>
              <a:rPr lang="en-US" dirty="0"/>
              <a:t>.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Instalacija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se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radi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komandama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npm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install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--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save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@nestjs/passport 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passport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passport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-local @nestjs/jwt 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passport-jwt</a:t>
            </a:r>
            <a:endParaRPr lang="fr-FR" sz="12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npm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install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--</a:t>
            </a:r>
            <a:r>
              <a:rPr lang="fr-FR" sz="12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save</a:t>
            </a:r>
            <a:r>
              <a:rPr lang="fr-F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-dev @types/passport-local @types/passport-jwt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Passport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pruza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razne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strategije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za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Consolas" panose="020B0609020204030204" pitchFamily="49" charset="0"/>
              </a:rPr>
              <a:t>autentifikaciju</a:t>
            </a: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Local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JWT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5"/>
                </a:solidFill>
                <a:latin typeface="Consolas" panose="020B0609020204030204" pitchFamily="49" charset="0"/>
              </a:rPr>
              <a:t>Google</a:t>
            </a:r>
            <a:endParaRPr lang="en-US" dirty="0"/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0A768529-2B6A-3BF6-F254-8965C87B64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2DC2F4F-ED25-6B3C-0CD3-3D461F27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FC629270-039B-064A-2A51-2BDE7B114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strategy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9EC453-6EB8-64DC-AC7D-86C97E2CD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6090178" cy="2725677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PassportStrategy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usernameField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'email'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UnauthorizedException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Provide The Password"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29C0C766-3257-6C5B-CB0E-0F4AA91DE7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B907293E-358B-02DC-2C33-886FD446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ADA260C2-5DB4-E702-9246-811DDE6A5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JWT strategy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0B5E54-1F68-5A09-7F41-5BD428C5A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6090178" cy="2725677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PassportStrategy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jwtConfig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jwtConfiguration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ConfigType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jwtConfig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jwtFromRequest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ExtractJwt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fromAuthHeaderAsBearerToken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secretOrKey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jwtConfiguration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ignoreExpiration: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AuthJwtPayload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validateJwtUser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1F45A4A9-CAFE-95C5-EFA1-4C8ABE733A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BE56E57-5BA8-F4E3-E9AB-BC770799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D80F5B66-DB43-DC9F-A250-97AEAC163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strategy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B5E128-395C-A509-8B58-0EB89EB92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499" y="1003610"/>
            <a:ext cx="8268383" cy="4036276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GoogleStrategy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PassportStrategy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googleOauthConfig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googleConfiguration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ConfigType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googleOauthConfig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AuthService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googleConfiguration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googleConfiguration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callbackURL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googleConfiguration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callbackUrl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scope: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'email'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'profile'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accessToken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refreshToken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VerifiedCallback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validateGoogleUser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email:profile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		        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9BF15217-8C0F-04BC-0E6A-9B4752BCFB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9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AF533816-0A36-0B5F-81B9-AB3547AA4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544BD4B8-1E6C-2A14-D2B7-E029D12E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Guard za </a:t>
            </a:r>
            <a:r>
              <a:rPr lang="en-US" dirty="0" err="1"/>
              <a:t>autentifikaciju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30EC63-66B0-F952-F650-46C88854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499" y="1003610"/>
            <a:ext cx="8268383" cy="2854712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Za </a:t>
            </a:r>
            <a:r>
              <a:rPr lang="en-US" sz="16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svaku</a:t>
            </a:r>
            <a:r>
              <a:rPr lang="en-US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strategiju</a:t>
            </a:r>
            <a:r>
              <a:rPr lang="en-US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se </a:t>
            </a:r>
            <a:r>
              <a:rPr lang="en-US" sz="16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kreira</a:t>
            </a:r>
            <a:r>
              <a:rPr lang="en-US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zaseban</a:t>
            </a:r>
            <a:r>
              <a:rPr lang="en-US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Guard:</a:t>
            </a:r>
          </a:p>
          <a:p>
            <a:pPr>
              <a:lnSpc>
                <a:spcPts val="1425"/>
              </a:lnSpc>
              <a:buNone/>
            </a:pPr>
            <a:endParaRPr lang="en-US" sz="1600" b="0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39700" indent="0">
              <a:lnSpc>
                <a:spcPts val="1425"/>
              </a:lnSpc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LocalAuthGuard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AuthGuard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){}</a:t>
            </a:r>
          </a:p>
          <a:p>
            <a:pPr>
              <a:lnSpc>
                <a:spcPts val="1425"/>
              </a:lnSpc>
              <a:buNone/>
            </a:pPr>
            <a:endParaRPr lang="en-US" sz="1600" b="0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JwtAuthGuard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AuthGuard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jwt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){}</a:t>
            </a:r>
          </a:p>
          <a:p>
            <a:pPr marL="139700" indent="0">
              <a:lnSpc>
                <a:spcPts val="1425"/>
              </a:lnSpc>
              <a:buNone/>
            </a:pP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139700" indent="0">
              <a:lnSpc>
                <a:spcPts val="1425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GoogleAuthGuard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AuthGuard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'google'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){}</a:t>
            </a:r>
          </a:p>
          <a:p>
            <a:pPr marL="139700" indent="0">
              <a:lnSpc>
                <a:spcPts val="1425"/>
              </a:lnSpc>
              <a:buNone/>
            </a:pP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lnSpc>
                <a:spcPts val="1425"/>
              </a:lnSpc>
              <a:buNone/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600" b="0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584AF9B8-71DC-E975-FF11-2FB4813FC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47B0914-A0CF-90B2-5717-466C9CEB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704517C3-960F-228C-9F95-80E7C5F9D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CRUD </a:t>
            </a:r>
            <a:r>
              <a:rPr lang="en-US" dirty="0" err="1"/>
              <a:t>operacije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98D25-2184-0120-1FA9-246B3A12E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328" y="1236722"/>
            <a:ext cx="8268383" cy="3037911"/>
          </a:xfrm>
        </p:spPr>
        <p:txBody>
          <a:bodyPr/>
          <a:lstStyle/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UseGuards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JwtAuthGuard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'addGame'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addGame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gameService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addGame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3970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UseGuards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JwtAuthGuard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'deleteGame/:id’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deleteGame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@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ParseIntPipe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gameService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deleteGame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050" b="0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A83C4510-EB81-2713-AED6-8BBFB52B0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0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4DB94619-1BD4-605F-6A4A-716F6EA8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62A7D428-F521-D23C-1303-AC0702EC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CRUD </a:t>
            </a:r>
            <a:r>
              <a:rPr lang="en-US" dirty="0" err="1"/>
              <a:t>operacije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A2C83-FCD1-5D1C-EEA8-66E6C8901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328" y="1236722"/>
            <a:ext cx="8268383" cy="3037911"/>
          </a:xfrm>
        </p:spPr>
        <p:txBody>
          <a:bodyPr/>
          <a:lstStyle/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UseGuards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JwtAuthGuard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'getAllGames'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getAllGames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gameService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getAllGames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UseGuards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JwtAuthGuard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'updateGame/:id'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updateGame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ParseIntPipe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gameService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gameDto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3970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139700" indent="0">
              <a:lnSpc>
                <a:spcPts val="1425"/>
              </a:lnSpc>
              <a:buNone/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600" b="0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3C60FAD4-079D-756D-C639-A92CA7284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9"/>
          <p:cNvSpPr txBox="1">
            <a:spLocks noGrp="1"/>
          </p:cNvSpPr>
          <p:nvPr>
            <p:ph type="subTitle" idx="9"/>
          </p:nvPr>
        </p:nvSpPr>
        <p:spPr>
          <a:xfrm>
            <a:off x="2060675" y="1772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Šta je </a:t>
            </a:r>
            <a:r>
              <a:rPr lang="sr-Latn-RS" dirty="0" err="1"/>
              <a:t>NestJS</a:t>
            </a:r>
            <a:endParaRPr lang="sr-Latn-RS" dirty="0"/>
          </a:p>
        </p:txBody>
      </p:sp>
      <p:sp>
        <p:nvSpPr>
          <p:cNvPr id="948" name="Google Shape;948;p39"/>
          <p:cNvSpPr txBox="1">
            <a:spLocks noGrp="1"/>
          </p:cNvSpPr>
          <p:nvPr>
            <p:ph type="subTitle" idx="13"/>
          </p:nvPr>
        </p:nvSpPr>
        <p:spPr>
          <a:xfrm>
            <a:off x="4746925" y="1772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Karakteristike</a:t>
            </a:r>
            <a:endParaRPr dirty="0"/>
          </a:p>
        </p:txBody>
      </p:sp>
      <p:sp>
        <p:nvSpPr>
          <p:cNvPr id="949" name="Google Shape;949;p39"/>
          <p:cNvSpPr txBox="1">
            <a:spLocks noGrp="1"/>
          </p:cNvSpPr>
          <p:nvPr>
            <p:ph type="subTitle" idx="14"/>
          </p:nvPr>
        </p:nvSpPr>
        <p:spPr>
          <a:xfrm>
            <a:off x="717550" y="34060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Kreiranje projekta</a:t>
            </a:r>
            <a:endParaRPr dirty="0"/>
          </a:p>
        </p:txBody>
      </p:sp>
      <p:sp>
        <p:nvSpPr>
          <p:cNvPr id="950" name="Google Shape;950;p39"/>
          <p:cNvSpPr txBox="1">
            <a:spLocks noGrp="1"/>
          </p:cNvSpPr>
          <p:nvPr>
            <p:ph type="title" idx="2"/>
          </p:nvPr>
        </p:nvSpPr>
        <p:spPr>
          <a:xfrm>
            <a:off x="2930225" y="1169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1" name="Google Shape;951;p39"/>
          <p:cNvSpPr txBox="1">
            <a:spLocks noGrp="1"/>
          </p:cNvSpPr>
          <p:nvPr>
            <p:ph type="title" idx="3"/>
          </p:nvPr>
        </p:nvSpPr>
        <p:spPr>
          <a:xfrm>
            <a:off x="5616475" y="1169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2" name="Google Shape;952;p39"/>
          <p:cNvSpPr txBox="1">
            <a:spLocks noGrp="1"/>
          </p:cNvSpPr>
          <p:nvPr>
            <p:ph type="subTitle" idx="4"/>
          </p:nvPr>
        </p:nvSpPr>
        <p:spPr>
          <a:xfrm>
            <a:off x="474692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karakteristike </a:t>
            </a:r>
            <a:r>
              <a:rPr lang="sr-Latn-RS" dirty="0" err="1"/>
              <a:t>NestJS</a:t>
            </a:r>
            <a:r>
              <a:rPr lang="sr-Latn-RS" dirty="0"/>
              <a:t>-a</a:t>
            </a:r>
            <a:endParaRPr dirty="0"/>
          </a:p>
        </p:txBody>
      </p:sp>
      <p:sp>
        <p:nvSpPr>
          <p:cNvPr id="953" name="Google Shape;953;p39"/>
          <p:cNvSpPr txBox="1">
            <a:spLocks noGrp="1"/>
          </p:cNvSpPr>
          <p:nvPr>
            <p:ph type="title" idx="5"/>
          </p:nvPr>
        </p:nvSpPr>
        <p:spPr>
          <a:xfrm>
            <a:off x="158710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5" name="Google Shape;955;p39"/>
          <p:cNvSpPr txBox="1">
            <a:spLocks noGrp="1"/>
          </p:cNvSpPr>
          <p:nvPr>
            <p:ph type="title" idx="7"/>
          </p:nvPr>
        </p:nvSpPr>
        <p:spPr>
          <a:xfrm>
            <a:off x="427335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6" name="Google Shape;956;p39"/>
          <p:cNvSpPr txBox="1">
            <a:spLocks noGrp="1"/>
          </p:cNvSpPr>
          <p:nvPr>
            <p:ph type="subTitle" idx="8"/>
          </p:nvPr>
        </p:nvSpPr>
        <p:spPr>
          <a:xfrm>
            <a:off x="340380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TypeORM</a:t>
            </a:r>
            <a:r>
              <a:rPr lang="sr-Latn-RS" dirty="0"/>
              <a:t> i povezivanje sa bazom</a:t>
            </a:r>
            <a:endParaRPr dirty="0"/>
          </a:p>
        </p:txBody>
      </p:sp>
      <p:sp>
        <p:nvSpPr>
          <p:cNvPr id="957" name="Google Shape;957;p39"/>
          <p:cNvSpPr txBox="1">
            <a:spLocks noGrp="1"/>
          </p:cNvSpPr>
          <p:nvPr>
            <p:ph type="subTitle" idx="18"/>
          </p:nvPr>
        </p:nvSpPr>
        <p:spPr>
          <a:xfrm>
            <a:off x="6090050" y="3474629"/>
            <a:ext cx="2336400" cy="837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Autentifikacija</a:t>
            </a:r>
            <a:r>
              <a:rPr lang="sr-Latn-RS" dirty="0"/>
              <a:t> i Autorizacija</a:t>
            </a:r>
            <a:endParaRPr dirty="0"/>
          </a:p>
        </p:txBody>
      </p:sp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Sadržaj</a:t>
            </a:r>
            <a:endParaRPr dirty="0"/>
          </a:p>
        </p:txBody>
      </p:sp>
      <p:sp>
        <p:nvSpPr>
          <p:cNvPr id="960" name="Google Shape;960;p39"/>
          <p:cNvSpPr txBox="1">
            <a:spLocks noGrp="1"/>
          </p:cNvSpPr>
          <p:nvPr>
            <p:ph type="title" idx="16"/>
          </p:nvPr>
        </p:nvSpPr>
        <p:spPr>
          <a:xfrm>
            <a:off x="695960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62" name="Google Shape;962;p39"/>
          <p:cNvSpPr txBox="1">
            <a:spLocks noGrp="1"/>
          </p:cNvSpPr>
          <p:nvPr>
            <p:ph type="subTitle" idx="15"/>
          </p:nvPr>
        </p:nvSpPr>
        <p:spPr>
          <a:xfrm>
            <a:off x="3403800" y="34060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TypeORM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5925370-E2BD-1E23-F1A6-18275BF3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CCE2D462-C203-85F0-D693-B7C78CE60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2"/>
            <a:ext cx="6090179" cy="1016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Koriscenje</a:t>
            </a:r>
            <a:r>
              <a:rPr lang="en-US" dirty="0"/>
              <a:t> </a:t>
            </a:r>
            <a:r>
              <a:rPr lang="en-US" dirty="0" err="1"/>
              <a:t>aplikacije</a:t>
            </a:r>
            <a:br>
              <a:rPr lang="en-US" dirty="0"/>
            </a:br>
            <a:r>
              <a:rPr lang="en-US" sz="2000" dirty="0" err="1"/>
              <a:t>logovanje</a:t>
            </a:r>
            <a:endParaRPr dirty="0"/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9780FE19-B6A5-A186-A0B5-1CAB6F27C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Screen Recording 2025-05-28 145519">
            <a:hlinkClick r:id="" action="ppaction://media"/>
            <a:extLst>
              <a:ext uri="{FF2B5EF4-FFF2-40B4-BE49-F238E27FC236}">
                <a16:creationId xmlns:a16="http://schemas.microsoft.com/office/drawing/2014/main" id="{FE25399E-00EC-4E60-13F9-452B69E6E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503" y="1577259"/>
            <a:ext cx="7222621" cy="3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8061CBA-9398-9A86-D828-D98433F6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739430CA-56DA-1989-2316-6D0DB6D30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2"/>
            <a:ext cx="6090179" cy="1016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Koriscenje</a:t>
            </a:r>
            <a:r>
              <a:rPr lang="en-US" dirty="0"/>
              <a:t> </a:t>
            </a:r>
            <a:r>
              <a:rPr lang="en-US" dirty="0" err="1"/>
              <a:t>aplikacije</a:t>
            </a:r>
            <a:br>
              <a:rPr lang="en-US" dirty="0"/>
            </a:br>
            <a:r>
              <a:rPr lang="en-US" sz="2000" dirty="0" err="1"/>
              <a:t>dodavanje</a:t>
            </a:r>
            <a:r>
              <a:rPr lang="en-US" sz="2000" dirty="0"/>
              <a:t>, </a:t>
            </a:r>
            <a:r>
              <a:rPr lang="en-US" sz="2000" dirty="0" err="1"/>
              <a:t>editovanje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brisanje</a:t>
            </a:r>
            <a:r>
              <a:rPr lang="en-US" sz="2000" dirty="0"/>
              <a:t> </a:t>
            </a:r>
            <a:r>
              <a:rPr lang="en-US" sz="2000" dirty="0" err="1"/>
              <a:t>igara</a:t>
            </a:r>
            <a:endParaRPr dirty="0"/>
          </a:p>
        </p:txBody>
      </p:sp>
      <p:sp>
        <p:nvSpPr>
          <p:cNvPr id="7" name="AutoShape 6" descr="PassportJS">
            <a:extLst>
              <a:ext uri="{FF2B5EF4-FFF2-40B4-BE49-F238E27FC236}">
                <a16:creationId xmlns:a16="http://schemas.microsoft.com/office/drawing/2014/main" id="{4AC855FF-5F62-B88B-B402-75277CFF01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Screen Recording 2025-05-28 151637">
            <a:hlinkClick r:id="" action="ppaction://media"/>
            <a:extLst>
              <a:ext uri="{FF2B5EF4-FFF2-40B4-BE49-F238E27FC236}">
                <a16:creationId xmlns:a16="http://schemas.microsoft.com/office/drawing/2014/main" id="{1C0CED0D-68D2-96C2-9DC4-08BEBA9E8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648" y="1613209"/>
            <a:ext cx="6986704" cy="33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7"/>
          <p:cNvSpPr txBox="1">
            <a:spLocks noGrp="1"/>
          </p:cNvSpPr>
          <p:nvPr>
            <p:ph type="ctrTitle"/>
          </p:nvPr>
        </p:nvSpPr>
        <p:spPr>
          <a:xfrm>
            <a:off x="2430000" y="1751850"/>
            <a:ext cx="42840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paznji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>
          <a:extLst>
            <a:ext uri="{FF2B5EF4-FFF2-40B4-BE49-F238E27FC236}">
              <a16:creationId xmlns:a16="http://schemas.microsoft.com/office/drawing/2014/main" id="{B0E05EA7-22D0-A86A-4EB3-309A97A38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5">
            <a:extLst>
              <a:ext uri="{FF2B5EF4-FFF2-40B4-BE49-F238E27FC236}">
                <a16:creationId xmlns:a16="http://schemas.microsoft.com/office/drawing/2014/main" id="{1422A69A-7EAD-3C71-BBB2-D953AEEEB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Šta je </a:t>
            </a:r>
            <a:r>
              <a:rPr lang="sr-Latn-RS" dirty="0" err="1"/>
              <a:t>NestJS</a:t>
            </a:r>
            <a:r>
              <a:rPr lang="sr-Latn-RS" dirty="0"/>
              <a:t>?</a:t>
            </a:r>
            <a:endParaRPr dirty="0"/>
          </a:p>
        </p:txBody>
      </p:sp>
      <p:sp>
        <p:nvSpPr>
          <p:cNvPr id="1137" name="Google Shape;1137;p45">
            <a:extLst>
              <a:ext uri="{FF2B5EF4-FFF2-40B4-BE49-F238E27FC236}">
                <a16:creationId xmlns:a16="http://schemas.microsoft.com/office/drawing/2014/main" id="{CCB12588-9310-8EE3-3A2E-8B166C8A8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100" y="1495117"/>
            <a:ext cx="3338700" cy="2386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NestJS</a:t>
            </a:r>
            <a:r>
              <a:rPr lang="en-US" dirty="0"/>
              <a:t> je </a:t>
            </a:r>
            <a:r>
              <a:rPr lang="en-US" dirty="0" err="1"/>
              <a:t>progresivni</a:t>
            </a:r>
            <a:r>
              <a:rPr lang="en-US" dirty="0"/>
              <a:t> Node.js framework za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efikasnih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skalabilnih</a:t>
            </a:r>
            <a:r>
              <a:rPr lang="en-US" dirty="0"/>
              <a:t> server-side </a:t>
            </a:r>
            <a:r>
              <a:rPr lang="en-US" dirty="0" err="1"/>
              <a:t>aplikacija</a:t>
            </a:r>
            <a:r>
              <a:rPr lang="en-US" dirty="0"/>
              <a:t>. </a:t>
            </a:r>
            <a:r>
              <a:rPr lang="en-US" dirty="0" err="1"/>
              <a:t>Razvijen</a:t>
            </a:r>
            <a:r>
              <a:rPr lang="en-US" dirty="0"/>
              <a:t> je 2017. </a:t>
            </a:r>
            <a:r>
              <a:rPr lang="en-US" dirty="0" err="1"/>
              <a:t>godine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Kamila </a:t>
            </a:r>
            <a:r>
              <a:rPr lang="en-US" dirty="0" err="1"/>
              <a:t>Myśliwieca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tada</a:t>
            </a:r>
            <a:r>
              <a:rPr lang="en-US" dirty="0"/>
              <a:t> je </a:t>
            </a:r>
            <a:r>
              <a:rPr lang="en-US" dirty="0" err="1"/>
              <a:t>postao</a:t>
            </a:r>
            <a:r>
              <a:rPr lang="en-US" dirty="0"/>
              <a:t> </a:t>
            </a:r>
            <a:r>
              <a:rPr lang="en-US" dirty="0" err="1"/>
              <a:t>popularan</a:t>
            </a:r>
            <a:r>
              <a:rPr lang="en-US" dirty="0"/>
              <a:t> </a:t>
            </a:r>
            <a:r>
              <a:rPr lang="en-US" dirty="0" err="1"/>
              <a:t>izbor</a:t>
            </a:r>
            <a:r>
              <a:rPr lang="en-US" dirty="0"/>
              <a:t> za </a:t>
            </a:r>
            <a:r>
              <a:rPr lang="en-US" dirty="0" err="1"/>
              <a:t>izgradnju</a:t>
            </a:r>
            <a:r>
              <a:rPr lang="en-US" dirty="0"/>
              <a:t> </a:t>
            </a:r>
            <a:r>
              <a:rPr lang="en-US" dirty="0" err="1"/>
              <a:t>modernih</a:t>
            </a:r>
            <a:r>
              <a:rPr lang="en-US" dirty="0"/>
              <a:t> backend </a:t>
            </a:r>
            <a:r>
              <a:rPr lang="en-US" dirty="0" err="1"/>
              <a:t>sistema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38" name="Google Shape;1138;p45">
            <a:extLst>
              <a:ext uri="{FF2B5EF4-FFF2-40B4-BE49-F238E27FC236}">
                <a16:creationId xmlns:a16="http://schemas.microsoft.com/office/drawing/2014/main" id="{6CD6F34C-1D09-FF05-0988-B3F8D2ED966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664202" y="1541424"/>
            <a:ext cx="3338700" cy="257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NestJS</a:t>
            </a:r>
            <a:r>
              <a:rPr lang="en-US" dirty="0"/>
              <a:t> je </a:t>
            </a:r>
            <a:r>
              <a:rPr lang="en-US" dirty="0" err="1"/>
              <a:t>idealan</a:t>
            </a:r>
            <a:r>
              <a:rPr lang="en-US" dirty="0"/>
              <a:t> </a:t>
            </a:r>
            <a:r>
              <a:rPr lang="en-US" dirty="0" err="1"/>
              <a:t>izbor</a:t>
            </a:r>
            <a:r>
              <a:rPr lang="en-US" dirty="0"/>
              <a:t> za: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Razvoj</a:t>
            </a:r>
            <a:r>
              <a:rPr lang="en-US" dirty="0"/>
              <a:t> RESTful API-ja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Izgradnju</a:t>
            </a:r>
            <a:r>
              <a:rPr lang="en-US" dirty="0"/>
              <a:t> </a:t>
            </a:r>
            <a:r>
              <a:rPr lang="en-US" dirty="0" err="1"/>
              <a:t>mikroservisnih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Real-time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WebSockets</a:t>
            </a:r>
            <a:endParaRPr lang="en-US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Enterprise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zahtevaju</a:t>
            </a:r>
            <a:r>
              <a:rPr lang="en-US" dirty="0"/>
              <a:t> </a:t>
            </a:r>
            <a:r>
              <a:rPr lang="en-US" dirty="0" err="1"/>
              <a:t>skalabilnost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održivost</a:t>
            </a:r>
            <a:endParaRPr lang="en-US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GraphQL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9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>
          <a:extLst>
            <a:ext uri="{FF2B5EF4-FFF2-40B4-BE49-F238E27FC236}">
              <a16:creationId xmlns:a16="http://schemas.microsoft.com/office/drawing/2014/main" id="{09A45CEE-101C-03B6-691B-DDFAF399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2">
            <a:extLst>
              <a:ext uri="{FF2B5EF4-FFF2-40B4-BE49-F238E27FC236}">
                <a16:creationId xmlns:a16="http://schemas.microsoft.com/office/drawing/2014/main" id="{ABF56966-0897-2EC7-035F-9017EAC32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karakteristike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84C59-EED6-BD46-3E0C-7DA2DC1A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39" y="2831040"/>
            <a:ext cx="1004722" cy="10047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D434D8-EBE4-3C69-596C-3B8652284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14" y="1280847"/>
            <a:ext cx="646466" cy="6464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3C2EEA-5C1F-3A01-53FE-E83E53E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972" y="2753905"/>
            <a:ext cx="1108748" cy="1108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948202-21B7-3503-8ED6-FAC0D81BE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420" y="997643"/>
            <a:ext cx="1004723" cy="10047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B19BF5-CA80-DA83-C721-8A1ED2CDB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39" y="1101719"/>
            <a:ext cx="1004722" cy="10047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9F40B7-B2F1-8A2C-2005-CE047D3FF269}"/>
              </a:ext>
            </a:extLst>
          </p:cNvPr>
          <p:cNvSpPr txBox="1"/>
          <p:nvPr/>
        </p:nvSpPr>
        <p:spPr>
          <a:xfrm>
            <a:off x="751381" y="2056767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Podrška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za TypeScript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51243-B2F1-C3D0-EB63-C4561B7499C6}"/>
              </a:ext>
            </a:extLst>
          </p:cNvPr>
          <p:cNvSpPr txBox="1"/>
          <p:nvPr/>
        </p:nvSpPr>
        <p:spPr>
          <a:xfrm>
            <a:off x="3665034" y="2004684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 err="1">
                <a:solidFill>
                  <a:srgbClr val="F0F6FC"/>
                </a:solidFill>
                <a:latin typeface="-apple-system"/>
              </a:rPr>
              <a:t>Middleware</a:t>
            </a:r>
            <a:r>
              <a:rPr lang="sr-Latn-RS" b="1" dirty="0">
                <a:solidFill>
                  <a:srgbClr val="F0F6FC"/>
                </a:solidFill>
                <a:latin typeface="-apple-system"/>
              </a:rPr>
              <a:t> i </a:t>
            </a:r>
            <a:r>
              <a:rPr lang="sr-Latn-RS" b="1" dirty="0" err="1">
                <a:solidFill>
                  <a:srgbClr val="F0F6FC"/>
                </a:solidFill>
                <a:latin typeface="-apple-system"/>
              </a:rPr>
              <a:t>Guard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58FAA-CB78-901F-47D2-7199569C7542}"/>
              </a:ext>
            </a:extLst>
          </p:cNvPr>
          <p:cNvSpPr txBox="1"/>
          <p:nvPr/>
        </p:nvSpPr>
        <p:spPr>
          <a:xfrm>
            <a:off x="6959166" y="2002365"/>
            <a:ext cx="1004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i="0" dirty="0">
                <a:solidFill>
                  <a:srgbClr val="F0F6FC"/>
                </a:solidFill>
                <a:effectLst/>
                <a:latin typeface="-apple-system"/>
              </a:rPr>
              <a:t>Dekoratori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05EBAE-9D6A-1B6E-1E15-D8AB27571A7C}"/>
              </a:ext>
            </a:extLst>
          </p:cNvPr>
          <p:cNvSpPr txBox="1"/>
          <p:nvPr/>
        </p:nvSpPr>
        <p:spPr>
          <a:xfrm>
            <a:off x="1103972" y="3944237"/>
            <a:ext cx="119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i="0" dirty="0" err="1">
                <a:solidFill>
                  <a:srgbClr val="F0F6FC"/>
                </a:solidFill>
                <a:effectLst/>
                <a:latin typeface="-apple-system"/>
              </a:rPr>
              <a:t>Modularnost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D94047-1B09-A961-83A5-38300EA5AB1E}"/>
              </a:ext>
            </a:extLst>
          </p:cNvPr>
          <p:cNvSpPr txBox="1"/>
          <p:nvPr/>
        </p:nvSpPr>
        <p:spPr>
          <a:xfrm>
            <a:off x="3665033" y="3944237"/>
            <a:ext cx="181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b="1" i="0" dirty="0" err="1">
                <a:solidFill>
                  <a:srgbClr val="F0F6FC"/>
                </a:solidFill>
                <a:effectLst/>
                <a:latin typeface="-apple-system"/>
              </a:rPr>
              <a:t>Ugradje</a:t>
            </a:r>
            <a:r>
              <a:rPr lang="sr-Latn-RS" b="1" dirty="0" err="1">
                <a:solidFill>
                  <a:srgbClr val="F0F6FC"/>
                </a:solidFill>
                <a:latin typeface="-apple-system"/>
              </a:rPr>
              <a:t>na</a:t>
            </a:r>
            <a:r>
              <a:rPr lang="sr-Latn-RS" b="1" dirty="0">
                <a:solidFill>
                  <a:srgbClr val="F0F6FC"/>
                </a:solidFill>
                <a:latin typeface="-apple-system"/>
              </a:rPr>
              <a:t> podrška za </a:t>
            </a:r>
            <a:r>
              <a:rPr lang="sr-Latn-RS" b="1" dirty="0" err="1">
                <a:solidFill>
                  <a:srgbClr val="F0F6FC"/>
                </a:solidFill>
                <a:latin typeface="-apple-system"/>
              </a:rPr>
              <a:t>mikroservise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0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/>
          <p:cNvSpPr txBox="1">
            <a:spLocks noGrp="1"/>
          </p:cNvSpPr>
          <p:nvPr>
            <p:ph type="title"/>
          </p:nvPr>
        </p:nvSpPr>
        <p:spPr>
          <a:xfrm>
            <a:off x="719500" y="738365"/>
            <a:ext cx="70833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Kreiranje projekta</a:t>
            </a:r>
            <a:endParaRPr dirty="0"/>
          </a:p>
        </p:txBody>
      </p:sp>
      <p:sp>
        <p:nvSpPr>
          <p:cNvPr id="1008" name="Google Shape;1008;p41"/>
          <p:cNvSpPr txBox="1">
            <a:spLocks noGrp="1"/>
          </p:cNvSpPr>
          <p:nvPr>
            <p:ph type="subTitle" idx="1"/>
          </p:nvPr>
        </p:nvSpPr>
        <p:spPr>
          <a:xfrm>
            <a:off x="719500" y="2176175"/>
            <a:ext cx="6394978" cy="18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sr-Latn-RS" dirty="0"/>
              <a:t>Instalacija </a:t>
            </a:r>
            <a:r>
              <a:rPr lang="sr-Latn-RS" dirty="0" err="1"/>
              <a:t>NodeJs</a:t>
            </a:r>
            <a:r>
              <a:rPr lang="sr-Latn-RS" dirty="0"/>
              <a:t>-a sa linka (</a:t>
            </a:r>
            <a:r>
              <a:rPr lang="sr-Latn-RS" dirty="0">
                <a:hlinkClick r:id="rId3"/>
              </a:rPr>
              <a:t>https://nodejs.org/en/download</a:t>
            </a:r>
            <a:r>
              <a:rPr lang="sr-Latn-RS" dirty="0"/>
              <a:t> )</a:t>
            </a:r>
          </a:p>
          <a:p>
            <a:pPr marL="285750" indent="-285750">
              <a:lnSpc>
                <a:spcPct val="150000"/>
              </a:lnSpc>
            </a:pPr>
            <a:r>
              <a:rPr lang="sr-Latn-RS" dirty="0"/>
              <a:t>Instalacija </a:t>
            </a:r>
            <a:r>
              <a:rPr lang="sr-Latn-RS" dirty="0" err="1"/>
              <a:t>NestJs</a:t>
            </a:r>
            <a:r>
              <a:rPr lang="sr-Latn-RS" dirty="0"/>
              <a:t>-a </a:t>
            </a:r>
            <a:r>
              <a:rPr lang="en-US" dirty="0" err="1"/>
              <a:t>koriscenjem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sr-Latn-RS" dirty="0" err="1"/>
              <a:t>komand</a:t>
            </a:r>
            <a:r>
              <a:rPr lang="en-US" dirty="0"/>
              <a:t>e</a:t>
            </a:r>
            <a:r>
              <a:rPr lang="sr-Latn-RS" dirty="0"/>
              <a:t>:</a:t>
            </a:r>
            <a:br>
              <a:rPr lang="sr-Latn-RS" dirty="0"/>
            </a:br>
            <a:r>
              <a:rPr lang="sr-Latn-RS" dirty="0"/>
              <a:t> </a:t>
            </a:r>
            <a:r>
              <a:rPr lang="sr-Latn-RS" b="1" dirty="0" err="1"/>
              <a:t>npm</a:t>
            </a:r>
            <a:r>
              <a:rPr lang="sr-Latn-RS" b="1" dirty="0"/>
              <a:t> i –g @nestjs/cli</a:t>
            </a:r>
          </a:p>
          <a:p>
            <a:pPr marL="285750" indent="-285750">
              <a:lnSpc>
                <a:spcPct val="150000"/>
              </a:lnSpc>
            </a:pPr>
            <a:r>
              <a:rPr lang="sr-Latn-RS" dirty="0"/>
              <a:t>Kreiranje novog projekta </a:t>
            </a:r>
            <a:r>
              <a:rPr lang="sr-Latn-RS" dirty="0" err="1"/>
              <a:t>koriscenjem</a:t>
            </a:r>
            <a:r>
              <a:rPr lang="sr-Latn-RS" dirty="0"/>
              <a:t> </a:t>
            </a:r>
            <a:r>
              <a:rPr lang="sr-Latn-RS" dirty="0" err="1"/>
              <a:t>nestjs</a:t>
            </a:r>
            <a:r>
              <a:rPr lang="sr-Latn-RS" dirty="0"/>
              <a:t> cli-a komandom:</a:t>
            </a:r>
            <a:br>
              <a:rPr lang="sr-Latn-RS" dirty="0"/>
            </a:br>
            <a:r>
              <a:rPr lang="sr-Latn-RS" b="1" dirty="0" err="1"/>
              <a:t>nest</a:t>
            </a:r>
            <a:r>
              <a:rPr lang="sr-Latn-RS" b="1" dirty="0"/>
              <a:t> </a:t>
            </a:r>
            <a:r>
              <a:rPr lang="sr-Latn-RS" b="1" dirty="0" err="1"/>
              <a:t>new</a:t>
            </a:r>
            <a:r>
              <a:rPr lang="sr-Latn-RS" b="1" dirty="0"/>
              <a:t> naziv-projekta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CCA38-73C8-E1B4-F75F-BCB1E2AB5DF5}"/>
              </a:ext>
            </a:extLst>
          </p:cNvPr>
          <p:cNvSpPr txBox="1"/>
          <p:nvPr/>
        </p:nvSpPr>
        <p:spPr>
          <a:xfrm>
            <a:off x="780585" y="1739763"/>
            <a:ext cx="653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accent5"/>
                </a:solidFill>
              </a:rPr>
              <a:t>Instalacija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b="1" dirty="0" err="1">
                <a:solidFill>
                  <a:schemeClr val="accent5"/>
                </a:solidFill>
              </a:rPr>
              <a:t>NestJS</a:t>
            </a:r>
            <a:r>
              <a:rPr lang="en-US" sz="1800" b="1" dirty="0">
                <a:solidFill>
                  <a:schemeClr val="accent5"/>
                </a:solidFill>
              </a:rPr>
              <a:t>-a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D6115-9834-9304-65F2-DDA71457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47" y="352804"/>
            <a:ext cx="367665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797DF636-BD59-7912-9CDE-7A3C9832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67AE2A65-BC66-C560-30BF-2EF887097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500" y="738365"/>
            <a:ext cx="36740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Struktura</a:t>
            </a:r>
            <a:r>
              <a:rPr lang="sr-Latn-RS" dirty="0"/>
              <a:t> projekta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33B634-EE21-E570-553F-302725F39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4276800" cy="3275803"/>
          </a:xfrm>
        </p:spPr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 – </a:t>
            </a:r>
            <a:r>
              <a:rPr lang="en-US" dirty="0" err="1"/>
              <a:t>vrsi</a:t>
            </a:r>
            <a:r>
              <a:rPr lang="en-US" dirty="0"/>
              <a:t> se </a:t>
            </a:r>
            <a:r>
              <a:rPr lang="en-US" dirty="0" err="1"/>
              <a:t>bundlovanje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foldera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controller, service </a:t>
            </a:r>
            <a:r>
              <a:rPr lang="en-US" dirty="0" err="1"/>
              <a:t>i</a:t>
            </a:r>
            <a:r>
              <a:rPr lang="en-US" dirty="0"/>
              <a:t> module</a:t>
            </a:r>
          </a:p>
          <a:p>
            <a:r>
              <a:rPr lang="en-US" dirty="0" err="1"/>
              <a:t>app.controller.ts</a:t>
            </a:r>
            <a:r>
              <a:rPr lang="en-US" dirty="0"/>
              <a:t> – </a:t>
            </a:r>
            <a:r>
              <a:rPr lang="en-US" dirty="0" err="1"/>
              <a:t>Definise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HTTP </a:t>
            </a:r>
            <a:r>
              <a:rPr lang="en-US" dirty="0" err="1"/>
              <a:t>zahteve</a:t>
            </a:r>
            <a:endParaRPr lang="en-US" dirty="0"/>
          </a:p>
          <a:p>
            <a:r>
              <a:rPr lang="en-US" dirty="0" err="1"/>
              <a:t>app.module.ts</a:t>
            </a:r>
            <a:r>
              <a:rPr lang="en-US" dirty="0"/>
              <a:t> – </a:t>
            </a:r>
            <a:r>
              <a:rPr lang="en-US" dirty="0" err="1"/>
              <a:t>glavnimodul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koji </a:t>
            </a:r>
            <a:r>
              <a:rPr lang="en-US" dirty="0" err="1"/>
              <a:t>importuje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module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definise</a:t>
            </a:r>
            <a:r>
              <a:rPr lang="en-US" dirty="0"/>
              <a:t> </a:t>
            </a:r>
            <a:r>
              <a:rPr lang="en-US" dirty="0" err="1"/>
              <a:t>konekciju</a:t>
            </a:r>
            <a:r>
              <a:rPr lang="en-US" dirty="0"/>
              <a:t>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bazi</a:t>
            </a:r>
            <a:endParaRPr lang="en-US" dirty="0"/>
          </a:p>
          <a:p>
            <a:r>
              <a:rPr lang="en-US" dirty="0" err="1"/>
              <a:t>App.service.ts</a:t>
            </a:r>
            <a:r>
              <a:rPr lang="en-US" dirty="0"/>
              <a:t> –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Main.ts</a:t>
            </a:r>
            <a:r>
              <a:rPr lang="en-US" dirty="0"/>
              <a:t> – </a:t>
            </a:r>
            <a:r>
              <a:rPr lang="en-US" dirty="0" err="1"/>
              <a:t>Ulazna</a:t>
            </a:r>
            <a:r>
              <a:rPr lang="en-US" dirty="0"/>
              <a:t> </a:t>
            </a:r>
            <a:r>
              <a:rPr lang="en-US" dirty="0" err="1"/>
              <a:t>tacka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pokrece</a:t>
            </a:r>
            <a:r>
              <a:rPr lang="en-US" dirty="0"/>
              <a:t> </a:t>
            </a:r>
            <a:r>
              <a:rPr lang="en-US" dirty="0" err="1"/>
              <a:t>NestJS</a:t>
            </a:r>
            <a:r>
              <a:rPr lang="en-US" dirty="0"/>
              <a:t> </a:t>
            </a:r>
            <a:r>
              <a:rPr lang="en-US" dirty="0" err="1"/>
              <a:t>aplikaciju</a:t>
            </a:r>
            <a:endParaRPr lang="en-US" dirty="0"/>
          </a:p>
          <a:p>
            <a:r>
              <a:rPr lang="en-US" dirty="0" err="1"/>
              <a:t>package.json</a:t>
            </a:r>
            <a:r>
              <a:rPr lang="en-US" dirty="0"/>
              <a:t> –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fajlu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instalirane</a:t>
            </a:r>
            <a:r>
              <a:rPr lang="en-US" dirty="0"/>
              <a:t> </a:t>
            </a:r>
            <a:r>
              <a:rPr lang="en-US" dirty="0" err="1"/>
              <a:t>biblioteke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scripte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337AA-CEFF-79EE-2216-A4A9C366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24" y="215145"/>
            <a:ext cx="3734321" cy="47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849E79F7-FDD3-7DE1-8ED1-AA6B07A9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A0B4123D-9E0B-DB9B-E5E5-A19164433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500" y="738365"/>
            <a:ext cx="41694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133837-7006-C65C-9D68-1E56130FE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5876372" cy="32758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Kako je </a:t>
            </a:r>
            <a:r>
              <a:rPr lang="en-US" dirty="0" err="1"/>
              <a:t>NestJS</a:t>
            </a:r>
            <a:r>
              <a:rPr lang="en-US" dirty="0"/>
              <a:t> </a:t>
            </a:r>
            <a:r>
              <a:rPr lang="en-US" dirty="0" err="1"/>
              <a:t>modularan</a:t>
            </a:r>
            <a:r>
              <a:rPr lang="en-US" dirty="0"/>
              <a:t>, </a:t>
            </a:r>
            <a:r>
              <a:rPr lang="en-US" dirty="0" err="1"/>
              <a:t>mogu</a:t>
            </a:r>
            <a:r>
              <a:rPr lang="en-US" dirty="0"/>
              <a:t> se </a:t>
            </a:r>
            <a:r>
              <a:rPr lang="en-US" dirty="0" err="1"/>
              <a:t>kreirati</a:t>
            </a:r>
            <a:r>
              <a:rPr lang="en-US" dirty="0"/>
              <a:t> moduli koji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zasebne</a:t>
            </a:r>
            <a:r>
              <a:rPr lang="en-US" dirty="0"/>
              <a:t> </a:t>
            </a:r>
            <a:r>
              <a:rPr lang="en-US" dirty="0" err="1"/>
              <a:t>celine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Modul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nest CLI </a:t>
            </a:r>
            <a:r>
              <a:rPr lang="en-US" dirty="0" err="1"/>
              <a:t>komande</a:t>
            </a:r>
            <a:r>
              <a:rPr lang="en-US" dirty="0"/>
              <a:t>: </a:t>
            </a:r>
            <a:r>
              <a:rPr lang="en-US" b="1" dirty="0"/>
              <a:t>nest g module users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Kreira</a:t>
            </a:r>
            <a:r>
              <a:rPr lang="en-US" dirty="0"/>
              <a:t> se users folder koji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users.module.ts</a:t>
            </a:r>
            <a:r>
              <a:rPr lang="en-US" dirty="0"/>
              <a:t> </a:t>
            </a:r>
            <a:r>
              <a:rPr lang="en-US" dirty="0" err="1"/>
              <a:t>fajl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Controller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/>
              <a:t>nest g controller users </a:t>
            </a:r>
            <a:r>
              <a:rPr lang="en-US" dirty="0" err="1"/>
              <a:t>komandom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Service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/>
              <a:t>nest g service users,</a:t>
            </a:r>
          </a:p>
          <a:p>
            <a:pPr>
              <a:lnSpc>
                <a:spcPct val="150000"/>
              </a:lnSpc>
            </a:pPr>
            <a:r>
              <a:rPr lang="en-US" dirty="0"/>
              <a:t>Uz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en-US" dirty="0"/>
              <a:t> </a:t>
            </a:r>
            <a:r>
              <a:rPr lang="en-US" dirty="0" err="1"/>
              <a:t>komande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postavi</a:t>
            </a:r>
            <a:r>
              <a:rPr lang="en-US" dirty="0"/>
              <a:t> –no-spec </a:t>
            </a:r>
            <a:r>
              <a:rPr lang="en-US" dirty="0" err="1"/>
              <a:t>atribut</a:t>
            </a:r>
            <a:r>
              <a:rPr lang="en-US" dirty="0"/>
              <a:t> koji </a:t>
            </a:r>
            <a:r>
              <a:rPr lang="en-US" dirty="0" err="1"/>
              <a:t>ce</a:t>
            </a:r>
            <a:r>
              <a:rPr lang="en-US" dirty="0"/>
              <a:t> da </a:t>
            </a:r>
            <a:r>
              <a:rPr lang="en-US" dirty="0" err="1"/>
              <a:t>izostavi</a:t>
            </a:r>
            <a:r>
              <a:rPr lang="en-US" dirty="0"/>
              <a:t> test </a:t>
            </a:r>
            <a:r>
              <a:rPr lang="en-US" dirty="0" err="1"/>
              <a:t>fajl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8A9E1-43EE-90D8-1814-809FF9AB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6" y="1217701"/>
            <a:ext cx="2623888" cy="20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9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07281578-82ED-41BE-3A48-FA621DF0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AC61767F-5CD7-E3AE-186E-182898593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GameCenter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8C02E4-BCD9-DEBA-C25C-E4CA78CB0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5876372" cy="32758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Sastoji</a:t>
            </a:r>
            <a:r>
              <a:rPr lang="en-US" dirty="0"/>
              <a:t> se </a:t>
            </a:r>
            <a:r>
              <a:rPr lang="en-US" dirty="0" err="1"/>
              <a:t>iz</a:t>
            </a:r>
            <a:r>
              <a:rPr lang="en-US" dirty="0"/>
              <a:t> 3 </a:t>
            </a:r>
            <a:r>
              <a:rPr lang="en-US" dirty="0" err="1"/>
              <a:t>modula</a:t>
            </a:r>
            <a:r>
              <a:rPr lang="en-US" dirty="0"/>
              <a:t> (auth, games, users)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service </a:t>
            </a:r>
            <a:r>
              <a:rPr lang="en-US" dirty="0" err="1"/>
              <a:t>i</a:t>
            </a:r>
            <a:r>
              <a:rPr lang="en-US" dirty="0"/>
              <a:t> controller </a:t>
            </a:r>
            <a:r>
              <a:rPr lang="en-US" dirty="0" err="1"/>
              <a:t>fajl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 </a:t>
            </a:r>
            <a:r>
              <a:rPr lang="en-US" dirty="0" err="1"/>
              <a:t>modulima</a:t>
            </a:r>
            <a:r>
              <a:rPr lang="en-US" dirty="0"/>
              <a:t>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entities folder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definisemo</a:t>
            </a:r>
            <a:r>
              <a:rPr lang="en-US" dirty="0"/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81457-1200-227F-32B1-CD316208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11" y="0"/>
            <a:ext cx="24906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>
          <a:extLst>
            <a:ext uri="{FF2B5EF4-FFF2-40B4-BE49-F238E27FC236}">
              <a16:creationId xmlns:a16="http://schemas.microsoft.com/office/drawing/2014/main" id="{2BB08ACF-A96C-1297-26FA-4DD9C4B66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>
            <a:extLst>
              <a:ext uri="{FF2B5EF4-FFF2-40B4-BE49-F238E27FC236}">
                <a16:creationId xmlns:a16="http://schemas.microsoft.com/office/drawing/2014/main" id="{12952ED0-2284-2073-9FA2-8D0AE46FB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32" y="664023"/>
            <a:ext cx="6090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TypeORM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povezivanje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bazom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87C86C-8F6C-20B7-849A-58A97223C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00" y="1311064"/>
            <a:ext cx="6242132" cy="327580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TypeORM je </a:t>
            </a:r>
            <a:r>
              <a:rPr lang="en-US" dirty="0" err="1"/>
              <a:t>popularna</a:t>
            </a:r>
            <a:r>
              <a:rPr lang="en-US" dirty="0"/>
              <a:t>  </a:t>
            </a:r>
            <a:r>
              <a:rPr lang="en-US" dirty="0" err="1"/>
              <a:t>biblioteka</a:t>
            </a:r>
            <a:r>
              <a:rPr lang="en-US" dirty="0"/>
              <a:t> za </a:t>
            </a:r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relaciono</a:t>
            </a:r>
            <a:r>
              <a:rPr lang="en-US" dirty="0"/>
              <a:t> </a:t>
            </a:r>
            <a:r>
              <a:rPr lang="en-US" dirty="0" err="1"/>
              <a:t>mapiranje</a:t>
            </a:r>
            <a:r>
              <a:rPr lang="en-US" dirty="0"/>
              <a:t> (ORM), </a:t>
            </a:r>
            <a:r>
              <a:rPr lang="en-US" dirty="0" err="1"/>
              <a:t>omogucava</a:t>
            </a:r>
            <a:r>
              <a:rPr lang="en-US" dirty="0"/>
              <a:t>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bez </a:t>
            </a:r>
            <a:r>
              <a:rPr lang="en-US" dirty="0" err="1"/>
              <a:t>pisanja</a:t>
            </a:r>
            <a:r>
              <a:rPr lang="en-US" dirty="0"/>
              <a:t> SQL </a:t>
            </a:r>
            <a:r>
              <a:rPr lang="en-US" dirty="0" err="1"/>
              <a:t>upita</a:t>
            </a:r>
            <a:r>
              <a:rPr lang="en-US" dirty="0"/>
              <a:t>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/>
              <a:t>Kljucne</a:t>
            </a:r>
            <a:r>
              <a:rPr lang="en-US" dirty="0"/>
              <a:t> </a:t>
            </a:r>
            <a:r>
              <a:rPr lang="en-US" dirty="0" err="1"/>
              <a:t>karakteristike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Podrska</a:t>
            </a:r>
            <a:r>
              <a:rPr lang="en-US" dirty="0"/>
              <a:t> za vise </a:t>
            </a:r>
            <a:r>
              <a:rPr lang="en-US" dirty="0" err="1"/>
              <a:t>baza</a:t>
            </a:r>
            <a:r>
              <a:rPr lang="en-US" dirty="0"/>
              <a:t>: PostgreSQL, MySQL, MariaDB…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Integracija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Typescriptom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Kompatibilnost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razlicitim</a:t>
            </a:r>
            <a:r>
              <a:rPr lang="en-US" dirty="0"/>
              <a:t> </a:t>
            </a:r>
            <a:r>
              <a:rPr lang="en-US" dirty="0" err="1"/>
              <a:t>platformama</a:t>
            </a:r>
            <a:r>
              <a:rPr lang="en-US" dirty="0"/>
              <a:t> – </a:t>
            </a:r>
            <a:r>
              <a:rPr lang="en-US" dirty="0" err="1"/>
              <a:t>moze</a:t>
            </a:r>
            <a:r>
              <a:rPr lang="en-US" dirty="0"/>
              <a:t> se </a:t>
            </a:r>
            <a:r>
              <a:rPr lang="en-US" dirty="0" err="1"/>
              <a:t>koristiti</a:t>
            </a:r>
            <a:r>
              <a:rPr lang="en-US" dirty="0"/>
              <a:t> u </a:t>
            </a:r>
            <a:r>
              <a:rPr lang="en-US" dirty="0" err="1"/>
              <a:t>razlicitim</a:t>
            </a:r>
            <a:r>
              <a:rPr lang="en-US" dirty="0"/>
              <a:t> </a:t>
            </a:r>
            <a:r>
              <a:rPr lang="en-US" dirty="0" err="1"/>
              <a:t>pkruzenjima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NodeJs</a:t>
            </a:r>
            <a:r>
              <a:rPr lang="en-US" dirty="0"/>
              <a:t>, Electron…</a:t>
            </a:r>
          </a:p>
        </p:txBody>
      </p:sp>
    </p:spTree>
    <p:extLst>
      <p:ext uri="{BB962C8B-B14F-4D97-AF65-F5344CB8AC3E}">
        <p14:creationId xmlns:p14="http://schemas.microsoft.com/office/powerpoint/2010/main" val="3045997768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Games Competition Newsletter by Slidesgo">
  <a:themeElements>
    <a:clrScheme name="Simple Light">
      <a:dk1>
        <a:srgbClr val="FFFFFF"/>
      </a:dk1>
      <a:lt1>
        <a:srgbClr val="2E0557"/>
      </a:lt1>
      <a:dk2>
        <a:srgbClr val="FF4C70"/>
      </a:dk2>
      <a:lt2>
        <a:srgbClr val="6DCFF6"/>
      </a:lt2>
      <a:accent1>
        <a:srgbClr val="4FBFA5"/>
      </a:accent1>
      <a:accent2>
        <a:srgbClr val="5C2D9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1221</Words>
  <Application>Microsoft Office PowerPoint</Application>
  <PresentationFormat>On-screen Show (16:9)</PresentationFormat>
  <Paragraphs>202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Consolas</vt:lpstr>
      <vt:lpstr>Teko</vt:lpstr>
      <vt:lpstr>Roboto</vt:lpstr>
      <vt:lpstr>Bebas Neue</vt:lpstr>
      <vt:lpstr>-apple-system</vt:lpstr>
      <vt:lpstr>Arial</vt:lpstr>
      <vt:lpstr>Video Games Competition Newsletter by Slidesgo</vt:lpstr>
      <vt:lpstr>Game Center (Tutorial za NestJS i PassportJS) </vt:lpstr>
      <vt:lpstr>01</vt:lpstr>
      <vt:lpstr>Šta je NestJS?</vt:lpstr>
      <vt:lpstr>Ključne karakteristike</vt:lpstr>
      <vt:lpstr>Kreiranje projekta</vt:lpstr>
      <vt:lpstr>Struktura projekta</vt:lpstr>
      <vt:lpstr>Kreiranje aplikacije</vt:lpstr>
      <vt:lpstr>Struktura GameCenter aplikacije</vt:lpstr>
      <vt:lpstr>TypeORM i povezivanje sa bazom</vt:lpstr>
      <vt:lpstr>Povezivanje sa MySQL bazom</vt:lpstr>
      <vt:lpstr>Kreiranje modela</vt:lpstr>
      <vt:lpstr>Primer modela</vt:lpstr>
      <vt:lpstr>Autentifikacija i  Autorizcija</vt:lpstr>
      <vt:lpstr>Local strategy</vt:lpstr>
      <vt:lpstr>JWT strategy</vt:lpstr>
      <vt:lpstr>Google strategy</vt:lpstr>
      <vt:lpstr>Guard za autentifikaciju</vt:lpstr>
      <vt:lpstr>CRUD operacije</vt:lpstr>
      <vt:lpstr>CRUD operacije</vt:lpstr>
      <vt:lpstr>Koriscenje aplikacije logovanje</vt:lpstr>
      <vt:lpstr>Koriscenje aplikacije dodavanje, editovanje i brisanje igara</vt:lpstr>
      <vt:lpstr>Hvala na paznji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Nikola Cekic</cp:lastModifiedBy>
  <cp:revision>5</cp:revision>
  <dcterms:modified xsi:type="dcterms:W3CDTF">2025-05-29T06:39:31Z</dcterms:modified>
</cp:coreProperties>
</file>